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08" r:id="rId13"/>
    <p:sldId id="310" r:id="rId14"/>
    <p:sldId id="32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5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hyperlink" Target="https://colab.research.google.com/drive/1OT0pDZZO9dTnxxb0EBV5nQbCYet6CYXQ" TargetMode="External"/><Relationship Id="rId4" Type="http://schemas.openxmlformats.org/officeDocument/2006/relationships/hyperlink" Target="19-12-2017_06-44-16.zi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Зуева Наталия Витальевна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43" y="150862"/>
            <a:ext cx="2642723" cy="18950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186" y="91523"/>
            <a:ext cx="2767129" cy="20137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543" y="91522"/>
            <a:ext cx="2767129" cy="201370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377" y="2483988"/>
            <a:ext cx="2652484" cy="193027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619" y="2456608"/>
            <a:ext cx="2956949" cy="215183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5425" y="2521257"/>
            <a:ext cx="2494750" cy="181548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230" y="4786610"/>
            <a:ext cx="2778280" cy="202181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5121" y="4803722"/>
            <a:ext cx="2822885" cy="20542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8006" y="4855588"/>
            <a:ext cx="2588709" cy="18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06" y="0"/>
            <a:ext cx="5037563" cy="32004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30" y="3200404"/>
            <a:ext cx="4896394" cy="22733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73" y="5556265"/>
            <a:ext cx="6505575" cy="12192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64" y="1955844"/>
            <a:ext cx="28765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38" y="49573"/>
            <a:ext cx="5329106" cy="23079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0" y="2390041"/>
            <a:ext cx="6052705" cy="72814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969" y="71448"/>
            <a:ext cx="2615411" cy="23715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12" y="2484471"/>
            <a:ext cx="2095500" cy="12192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589" y="3785908"/>
            <a:ext cx="2600412" cy="762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310" y="3134520"/>
            <a:ext cx="5405934" cy="181835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8637" y="5070305"/>
            <a:ext cx="5309607" cy="178595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9607" y="4739146"/>
            <a:ext cx="2004376" cy="20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511190"/>
            <a:ext cx="3418663" cy="548640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Сохранила 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  <a:r>
              <a:rPr lang="ru-RU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r>
              <a:rPr lang="ru-RU" sz="2100" dirty="0">
                <a:solidFill>
                  <a:schemeClr val="bg1"/>
                </a:solidFill>
                <a:hlinkClick r:id="rId4" action="ppaction://hlinkfile"/>
              </a:rPr>
              <a:t>https://github.com/Nata7914</a:t>
            </a:r>
            <a:endParaRPr lang="ru-RU" sz="21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900" u="sng" dirty="0">
                <a:solidFill>
                  <a:schemeClr val="bg1"/>
                </a:solidFill>
                <a:hlinkClick r:id="rId5"/>
              </a:rPr>
              <a:t>https://colab.research.google.com/drive/1OT0pDZZO9dTnxxb0EBV5nQbCYet6CYXQ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17" y="169214"/>
            <a:ext cx="7328579" cy="38786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25" y="4200018"/>
            <a:ext cx="4038962" cy="26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шла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разными путями: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искала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в написанном коде и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пробовала 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пришлось делать полностью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 как с некоторыми библиотеками возникли конфликты. 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Составила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Изучила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</a:t>
            </a: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повторяла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Использовала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разных методов регрессий для каждой из моделей;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Строила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Старалась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делать все графики в одном стиле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78" y="-39948"/>
            <a:ext cx="2908406" cy="381922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84" y="-32241"/>
            <a:ext cx="3299241" cy="214059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96" y="2085322"/>
            <a:ext cx="3277837" cy="2125317"/>
          </a:xfrm>
          <a:prstGeom prst="rect">
            <a:avLst/>
          </a:prstGeom>
        </p:spPr>
      </p:pic>
      <p:sp>
        <p:nvSpPr>
          <p:cNvPr id="15" name="AutoShape 2" descr="data:image/png;base64,iVBORw0KGgoAAAANSUhEUgAABJIAAARuCAYAAACIvR19AAAABHNCSVQICAgIfAhkiAAAAAlwSFlzAAALEgAACxIB0t1+/AAAADh0RVh0U29mdHdhcmUAbWF0cGxvdGxpYiB2ZXJzaW9uMy4yLjIsIGh0dHA6Ly9tYXRwbG90bGliLm9yZy+WH4yJAAAgAElEQVR4nOzde1yUdf7//+fMKCpi4AlM19zY1IwSKTrgMXGxBFHUrPykm2SZhyKjEx7WXDPTtvWQn07kpxZbt1JTKLHkK7seKq2PZuq6armbqxgMhaKJBxDm94c/rg+jHC5gBmbgcb/dvN2ca6655nXNXLznul7X+/16WxwOh0MAAAAAAABAFaz1HQAAAAAAAAC8A4kkAAAAAAAAmEIiCQAAAAAAAKaQSAIAAAAAAIApJJIAAAAAAABgCokkAAAAAAAAmEIiCQAAAAAAAKbUeyLpk08+0ciRIxUWFqa+ffvq4Ycf1s6dO+s7LAAAAADVEBkZqZ49eyosLMz499prr0mSkpKSdOONNzo916tXL3Xv3l0XL16s58jh6SIjI/Xll18aj+12uwYNGqSXX365HqMCauaTTz5R3759FRkZqR07dhjLjx49qvvvv1/FxcX1GJ05Terzzd99910lJyfrD3/4g/r27aumTZtq27ZtyszMVHh4eH2GBgCNVmRkpH7++WfZbDZj2cWLF3XjjTfq/fffr8fIGpYJEyYoPj5effv2rXLdHTt26MUXX1R2drZsNpvCw8M1e/ZsBQUF1UGkAGDem2++qd69e5f73IQJE/Tkk08aj7OysjRo0KC6Cg0NxIkTJzR+/Hj1799fzz77bH2HA1TLxYsX9ac//Ulr167V/v37NW/ePK1fv16SNG/ePE2fPt3pHNxT1VuPpF9++UWvvvqqZs+ercGDB8vX11dNmzZVZGSknnvuOUlSYWGhXnzxRfXt21d9+/bViy++qMLCQmMbq1atUlRUlG677TZNmjRJdrtdkjRp0iSnuxyldz1mz54t6cqM9urVqzVu3Djj8TfffKNRo0bplltu0ahRo/TNN98Yz40bN06rV682Hvfv319fffWVpEsHRffu3ZWTk2PEv3DhQt15553q3bu3Zs+erfPnz0uSvvrqK/Xv39/pMxkzZozWrl0rSVq7dq3GjBljPPf222+re/fuRtwlJSVKTk7Wb3/7W91+++164oknlJ+fX+5n/dVXX6l79+6aN2+esezw4cPq3r27nn76aWNZQkKC+vTpo1tuuUUPPPCAvv/+e0nShg0bjM+wR48euummm4zHkrRs2TIlJCRo2rRpCgsL04gRI3Tw4EFju2U/74KCAvXu3dtp37p3767//Oc/xuPFixcrKSnJeFy6n2FhYYqOjtb/+3//r9z9NLu9ivZTuvJuWekxVMput2vSpEm67bbbFBUVpVWrVjm999q1a9WjRw/j9WVjufzY+fLLLxUZGWnqc6rqmLbb7Xr88cd1xx13KDIyUitWrKhxXIB06UJg9+7dxr8//OEP9R1Sg3L27Fn94x//0G233WZq/euuu07Lly/Xzp07tW3bNnXp0kXPP/+8m6MEXCMyMlJ33HGH0zncPffc49QTparf1y+//FLXX3+98Tt2/fXXG7+ZQ4cO1d/+9jdj3aKiIt1+++365z//aSzr3r27evXqpbCwMIWEhGjx4sWSrjzfqkhhYaFuu+02HTp0yFiWl5en0NBQnThxQl999ZVTfKXnTGXP6+6//37NnTtXt9xyi+6++25t375dkvTpp59q5MiRTu/37rvvavLkyZLK78nzyy+/SKr4XFiSvv/+e8XHx+u2225T7969jXa9dBshISFO2/3xxx+rPP90t82bNysuLk4333yzBgwYoGXLltXJ+8J7nD59Wg899JB69uxpnAdLVV83ZmVlOZ1D9+jRwzj/XbZsmdM10Zw5c5zOlS+/diz7uKprsp07d+r+++9XeHi4BgwYoLVr15q6tgoJCVFYWJjCw8M1depUnTlzxni/119/XQMHDlRERISeffZZoz0oT22ul0t7F/br109/+ctfjG3+8ssvmjFjhvr27at+/fpp8eLFRg+aytq6UosXLzb27/JeiZV9F1V9bmaujyv6LSgpKdGcOXN0xx13KCwsTDfddJNTfqAyy5YtU/fu3Z2uUVeuXKnu3buXe42Vn5+voKAgBQYGqnfv3jp27Jgk6bPPPlNQUJBCQ0NNvW99q7dE0u7du3XhwgVFRUVVuM4bb7yhPXv2KC0tTR9//LH27dun119/XZK0fft2/elPf9KSJUv0+eefq1OnTkpMTJT0fxdApZm9//3f/9Xu3bs1d+7cKuPKz8/Xo48+qnHjxumrr75SfHy8Hn30UZ08ebLa+/jKK6/ohx9+UGpqqjIyMpSbm2t0762O/Px8vffee7rqqquMZe+99542bdqkv/zlL9q2bZv8/f0r3b82bdpo27ZtRoO6evVq/eY3v3Fap3///tq4caO2b9+uG264wfgjjo6ONi4mS++Clz4ulZmZqbvvvltff/21hg4dqilTpqioqOiKOP7nf/5HTZpUryNc586dtXLlSu3atUuPPfaYnnnmGeXm5lZrG2b2s9SECROM/UtLS3N6LjExUR06dNC2bdv06quvatGiRU6NY0lJicLCwq74fKrr8s+psmO6pKREkydPVvfu3bV161alpKQoJSVF27Ztc3lcQFnjxo0zfsRvuukmp4uPzMxMxcTEKDw8XOPGjdO//vUvSdLcuXOdEpqlP+YPP/ywsc3KEq7/+te/NG7cOIWHhysmJkaZmZnGc+fPn9eCBQs0cOBA3XLLLRozZozOnz+vYcOGKSwsTD179nS60HvzzTclXZl8NuvyGwIvv/yyxo4dqwsXLki6cojH/fffb6y7fft2hYWFycfHx9QJSLt27Zx6H9lsNh09erTaMQP1pXXr1sbf66FDh3T27Fmn56v6fXU4HOrYsaPxO9axY0fjueHDh+vjjz82Hm/ZskWBgYG64YYbJF36DZSkjz/+WLt371ZsbGy14/fx8VF0dLTT+6xfv14RERFq06aNJCkwMNApAd+rVy+nbezdu1fXXHONduzYoYSEBD322GPKz8/XoEGDlJWVZbSTkpSWlqa4uDjjcdlzk927d6tVq1aVngufOXNG8fHx6tevn7Zt26aMjAxFREQ4nQvExsY6bbfsZyqVf/7pbi1atNDChQu1c+dOvfXWW3r//fe1adOmOnt/eLazZ8/qkUceUXFxsebPny+LxWI8V9l1o3SpDZEuJXZKr2nK88MPP2jr1q1OyywWi9GOXK6ya7Ljx4/rkUce0dixY7V9+3alpqaqR48epq6thgwZot27d2vz5s3KyspSamqqpEuJmnXr1mnFihXatGmTzp49W+E1YG2vl0vX+dOf/qR58+YZyaykpCQ1adJEGRkZSk1N1RdffOF07lZRW1fWsGHDnN7fzHdR1edW1fVxZb8Fn3/+uTZt2mQ8VzZJaUZwcLDTZ7Bu3Tr9+te/LnfdNm3aKD8/Xzk5Ofriiy903XXX6cyZM3rjjTeM78cb1FsiKT8/X61bt640qfDJJ59o6tSpatu2rdq0aaOpU6caP+CffPKJRo0apZCQEPn4+CgxMVHffvutsrKyahXX5s2b1aVLF8XFxalJkyYaOnSogoOD9fe//71a23E4HFq1apVmzJihgIAA+fn56dFHH1V6enq1Y3rrrbc0atQotWrVylj2wQcf6Mknn1SHDh3k4+Ojxx57TBs3bqxwjHnTpk3Vv39/ZWRkqLCwUFu3btVvf/tbp3Xuuece+fn5ycfHR48//rgOHjxYaYa7rJCQEN19991q2rSp4uPjVVhYqD179jit89NPP2nNmjWKj4+v1v4PGTJEQUFBslqtio6OVpcuXbR3795qbaOsmu5ndna2vvnmGz399NNq1qyZevToodGjRzslm4qKitS0adMaxyZV/3Pat2+fTpw4occee0w+Pj7q3Lmz7r33Xm3YsMGlcQGXKykpMX7Ey/ZY+uGHH/TUU09pxowZ2r59u/r3769JkyapsLDwih/9tLQ07d69W8uXL6/y/YqKijRp0iT16dNHX375pWbNmqWnn35a//73vyVJCxcu1P79+/XBBx/o66+/1jPPPCOr1WqcFLz99ttOF3qTJk1y2WeRnJys7du3680331SzZs2M5WV7dn3wwQfG8i1btujOO+80Hps5Afnxxx8VHh6unj176p133jGSb4A3uOeee7RmzRpJl25m3XPPPcZzZn5fz58/X+Hv2LBhw7RlyxbjIufjjz/WsGHDjOdLb2zV9ndwxIgRSk9PNy5I09LSnN6nKm3atNGDDz6opk2bKjo6Wtdee602b94sHx8fDRkyxDjH/f7773X8+HENHDiw0u1Vdi68efNmtWvXTg899JCaNWsmPz+/at/lLu/8091uv/12de/eXVarVddff71iYmL09ddf19n7w7PNmTNHvr6+ysnJcRoxIlV+3Shd6rFktVqrHDK0ePFiTZkyxWlZx44d9eWXXxp/+2VVdk22fv169e7dW0OHDlXTpk3VunVr9ejRo1r7XFxcrJKSEgUEBBj7OX78eHXu3FktW7ZUYmKiNmzYUO41oKuul4uLi+Xn56emTZvq559/1pYtWzRjxgz5+vqqbdu2Gj9+vNM1bkVtXanK2vOyyvsuKlPV9XFVvwUOh6PChGFVQkJC9PPPPysnJ0f79+9Xu3btFBgYWO66VqtVc+bMUUJCgt555x3NmzdPy5Yt09ixY3Xo0CGNGzdOEyZM0HfffVejWOpKvdVICggI0MmTJ3Xx4sUKk0m5ublOd0c6duxo9ETJzc1VSEiI8VzLli0VEBAgu92uX/3qV1W+/9SpU42GpKioSD179iz3PUvft2xXYTNOnDihc+fOOXVVvvzgzM3NdcqGnz17VqNHj3bazvHjx/Xpp59q/fr1TidUP/74o6ZOnSqr9f9ygVarVXl5eRXWzBg9erTmz58vq9Wqfv36Of0RFRcXa/Hixfrss8904sQJY7snT540dQLRoUMHpziCgoKu6DX03//93xo7dqz8/f2r3F5Zqampevfdd3X8+HFJlz6n0h5iMTEx+vHHHyVd6n5d+nmOGDHC2IcLFy4oJiam1vuZm5srf39/+fn5Gcs6duyof/zjH8bjU6dOVbp/8+bN08KFC41YWrdufcU61f2cjh8/fsWxVFxc7PTYbFzNmzdXv379NGfOHKeLYaA8FSUoN2zYoAEDBqhPnz6SLt1JX7FihXbv3q3bb7+9xu+3Z88enT17VhMnTpTValVERIQGDhyo9PR0TZ06VR999JFWrVpltIE333xzjd+rOlavXq133nlH6enpTu1DZbZu3WoMW5EunYD8+9//Vk5OjvLy8tSuXTu1aNHC6TUdO3bUzp07lZ+fr1WrVik4ONil+wG4U48ePfTZZ5/p3//+t7744gu98cYbxu+hmd/Xn3/+2ej5c7mgoCDdfPPN2rhxo6KiorR161bNnDnTeL70TnhFPWv27Nmj8PBwWa1WBQcHa+bMmbrpppuuWC80NFTNmzfXV199pfbt2+vo0aPVqu8TFBTk1IOi7HntiBEjlJiYqGnTpiktLU1DhgyRj49Ppdur7Fw4Oztb11xzjenYLlfR+ae77dmzR6+88oq+//57FRUVqbCwUHfffXedvT8827XXXqs333xTaWlpmjVrltLS0tS8eXNJlV83SpfOhavqXfftt9/qhx9+0OLFi53akKefflozZ87UBx98IKvVaiStpcqvyWrzd/jZZ59p8+bNOnv2rG666SYjsZybm6tOnToZ63Xq1EkXL14s9xrQFdfLFotF586dU2Jiopo1a6ZDhw7p4sWLTvUdS0pKdPXVVxuPK2vrpEvteVXvX9F3UZmqro8r+y3o27evhg0bpsGDB6tJkyYqLi428gNmjRw5Uh999JF++ukn3XPPPUpJSalw3YiICEVEREiSDh48qH/84x969tlnFRkZqb/+9a/Kzs7WrFmzrhjm7UnqLZFU2qV/06ZNFf5ABAYG6scff1TXrl0lXbpjVZrZCwwMNBIL0qXkQul4QzNee+01oxDg6tWrjYx16XuWlZ2drX79+lVr/1q3bq3mzZsrPT29wpgCAwOduuuVN0Z/6dKlevjhh6+4OOnQoYPmz5+vW265xXRM3bp10/nz5/XGG29o0aJF+uyzz4znPvnkE2VmZurdd9/Vr371K/3yyy+69dZby828l6e0LpR0qTGx2+1OWdgffvhBn3/+uTZs2FCtXlnHjx/XrFmz9Oc//1lhYWGy2WwaPny48XxF21q3bp26dOki6VI2uzQRWJv9DAwM1KlTp3TmzBnj+8jOznb6fo8cOVJhN0ZJmjVrlpEsLO1RUVZNPqerr75av/rVr5SRkVHhOmbjys/P1+9+9zvTNSPQuFWUoLz8ZM5qterqq682nZCvKOGam5urDh06OJ0glCb6T548qQsXLqhz58412pfS5LO/v78eeOABPfTQQ6Zed+LECb3++utq0aKFDhw4YKpw9qFDh9SqVSunky7J/AlIQECARowYoeHDh2vr1q3VHi4M1JeRI0fqySef1J133ul03Jr5ff3nP/+p66+/vsJtjxgxQqtXr1ZxcbF69ep1xW9z+/bt1bJly3JfGxoaqvfff1/FxcV67bXX9MILL1R48j5ixAh9/PHHat++ve66665q3XSx2+1yOBzGBVZ2drYxdLdXr15q2rSpdu7cqfXr1+uVV16pcnuVnQtfffXVTj2Tq6ui8093e+qppzR27FgtX75czZo104svvlij8hJomCZPnqxmzZrp3nvvVXp6upYuXWrU1q3sulG61A5ce+21lW7/j3/8oxITE6/otRQaGuo0BKvskPvKrsmuvvrqGo+iuPvuu/XKK6+osLBQL7zwghYuXKi5c+de8Xf/448/qkmTJmrbtu0V23DV9bLdbtc999yj8PBwderUST4+PtqxY0eF5x+VtXXSpfb88pExl6vou6hMVdfHlf0WWK1WDRkyRJ9++qk++eQTffbZZ0492swYNmyY7rvvPkmXrq0qSySVcjgcmjt3rn7/+9/r5MmTKi4uVqdOndS+fXunmnyeqN6GtrVq1UoJCQmaO3euNm3apHPnzqmoqEhbtmwxpnGMiYnRG2+8oRMnTujEiRN67bXXjLGMQ4cO1dq1a3XgwAEVFhZq0aJF6tmzp6nsamUGDBigI0eO6JNPPtHFixe1YcMGHT582GkIghlWq9XoAZSXlyfp0h9V2bo1VTl69Kj27NljHJBljRkzRkuWLDEahxMnTpgaQ/7oo4+qd+/eRiNbqqCgQD4+PmrdurXOnTunRYsWmY5Tkvbv36+MjAxdvHhRKSkp8vHxcepC/cYbb2jq1KnV7uVy7tw5WSwW4y7kRx995FQcu7pqs59XX321wsLCtGjRIl24cEEHDx7UmjVrjG7tu3bt0qZNm6psGCtTk8+pZ8+eatmypZKTk3X+/HkVFxfru+++M364qhNXixYt5OPjU+NunWg8CgsLdfz48XITlJcn5B0OxxUXhZWZNWuWdu7cqZ07dzrVlQsMDFROTo7T8Vm63datW6tZs2ZGwcLqWrdunXbu3Kk33nhDS5YscapVUhmbzaa3335bc+fO1ezZs53uUlZky5YtV0y2IF06AVm/fr2++uqrKn9ziouLlZeXZ+r9AE8RGxur3/zmN1ec11T1+2q327Vx40ajd3F5fvvb3+qf//ynVqxY4VRb6MSJE0bx1arYbDa1atWq0t/AYcOGGXU0yr6PGSdOnNCKFStUVFSkTz/9VP/61780YMAA4/m4uDjNnTtXTZo0MTV7cWXnwnfeead++ukn/fnPf1ZhYaHOnDlzRcmBilR2/lk6gYu7FBQUyN/fX82aNdPevXsrrZ+Cxm3evHn68MMPjfPdyq4bs7OztWLFikp7EO7YsUNWq7XKIaWXq+yaLDY2Vl9++aUx9OzkyZM6cOBAtbZvtVplsVh04sQJSZf+7lNSUnTs2DEVFBRo8eLFGjJkSLlJHVddL5fewDtx4oQCAwPVp08fLViwQGfOnFFJSYmOHj3qNAS1srbu888/188//1zueVApd3wXVf0WXLx4UbNmzdL06dPLHaUSGRlpTJ5QkauuukojR47UQw89ZPom3+rVq3XDDTeoR48eCggI0IULF3T48GHt2LGjxjdH60q93sZ86KGH1K5dO73++ut6+umn1bJlS4WEhBh1K6ZMmaKCggLjROLuu+82xkn27t1bTzzxhB5//HGdPn1aYWFhRtX12mjdurXefPNNzZ8/X3PmzFGXLl305ptvOnWn/uMf/2jMIvHzzz/riSeeKLf78TPPPKPXXntN9957r06ePKmgoCCNGTPGdO+mn3/+WbNmzSp36Mjvfvc7ORwOPfTQQ8rNzVXbtm0VHR1d5YnSwIEDy/2jjIuL0+eff65+/fopICBATzzxRLWm+R40aJA2bNig5557Tl26dNGyZcuc4m7dunWlJ1wPPPCA0UiVNkrdu3dXfHy8HnroId1///2yWCzGTB41Vdv9XLRokZ5//nn169dPV111lR5//HH17t1bhw8fVlJSkp577rlqd4Msq6rPqTw2m01vvvmmFi5cqEGDBqmwsFDXXnutpk2bZjqu0mO6pKREt99+u0aNGlXjfUDDd+HCBb3++uvq0qVLuXf3hgwZorffflvbt29XeHi4VqxYIR8fH2NWjZrq2bOnmjdvruXLlys+Pl7ffPON/va3v2nNmjWyWq0aNWqUXnrpJb388stq166d9u7da9QFMOuqq66S1Wo1eimWzvi4YMGCctf39/fXddddp+uuu0533HGH/vjHP1Y5w93WrVv1xBNPlPveI0eOVEBAwBUnIBkZGbruuuv061//Wvn5+XrppZd0ww03GDUTAG/g5+dn3MC5vEZHRb+v0qVzjKKiIj3yyCPG+ufOndOkSZOMi8jmzZtr8ODBSk9Pd5rIJTExUUFBQVdMrFHWvn37jIuadu3a6fe//32F61599dW64YYbdPToUVPJnrJ69uyp//znP7rjjjvUrl07vfrqq05D3IcPH66lS5earglS2bmwn5+f3nnnHb344ot67bXX5OPjowcffNBUnaTKzj+zs7Nr3ZZX5vnnnzd6Xtx2220aMmSITp8+7bb3g/fq3LmzEhISNH36dK1bt67S68YJEyaob9++Gj9+fIXb++mnn5yKc5tV2TVZx44d9fbbb2vhwoWaNWuWWrVqpWnTppmqk/Tpp58qMzNTVqtV3bt31wsvvCBJGjVqlOx2uzG5R9++fStss2p7vTxp0iTZbDY1b95c0dHRxk2ul19+Wa+88oqio6NVUFCgzp07O7XPFbV1O3fu1COPPCKLxWL04C4935o0aZJRL9Md30VVvwXLly9Xp06ddNddd13xXGFhoU6ePGmq/Sz7OZRVuu9lC6qXJtxKa2g2adJEv//97/Xggw+qWbNmmj9/vpndrj8OoJZeffVVx1NPPeXSbX700UeOV1991aXbBGDOwIEDHV988YXTso8++shx//33OxwOh2PRokWOcePGOQ4fPlzu8w6Hw5GRkeEYMmSI4+abb3Y88MADju++++6K9+nWrZvjyJEjTsvGjh3rWLVqlfH4iy++cAwcONB4/N133zkeeOABx8033+wYMmSIIyMjw3ju3Llzjnnz5jn69u3ruPnmmx3/9V//5Th37pzx/I4dOxz9+vUrN44+ffo4+vXr57jzzjsdr7/+uvHc7373O8eHH35Y7ud0+fZOnz7t6N+/v2PHjh0Oh6P8z/HUqVOO22+/3VFUVGQsq6gNLftZrFixwjFw4EBHaGioo3fv3o5p06Y5srKyyo0LaGjKtgFlPfjgg06Ply1b5vLzkfIkJSU5Fi1aVK3XXN5GlufcuXOOXr16OX744YdaROdeM2bMcGzdurW+wwDgoSpr63bs2OF47rnnyn3u8vbck/zv//6v48knn6zvMDyOxeEwWQQHqMCyZcv0n//8x9R4frNKuz1Wt3cOALhKYWGhMa24q2Y93LBhgzZu3KilS5e6ZHtAY3Dffffpww8/vGJ5YmKi0cMpPz9fI0aM0Msvv6xbb73VbbFkZWUpLi5O69atq9awg7Vr12r16tWV9oJ+99139fe//10rVqxwRagAUOcqa+t2796tzz77TNOnT7/iubLtObwDFTrhkcwUrAUAd/Lx8dGnn37q0m1eddVVlXatB3Cl8pJIkoyLjlWrVmn+/PkaNmyYW5NIS5YsUUpKiiZOnOjy2hWRkZFyOBxOdeEAoCEJCwurcGgsSSTvQ48kAAAAAAAAmFJvs7YBAAAAAADAu5BIAgAAAAAAgCkeUSOppKRExcWeMcLOZrN4TCzl8eT4PDk2ifjMatrUVt8heBRPap/K4ynHjVneFK83xSp5V7w1jZX2yZnZ9smbjo3qaqj7xn55F5vNIquV+/Nlefr5U1Ua6rFaFvvYMJjZR3ecP3lEIqm42KH8/LP1HYYkKSDA12NiKY8nx+fJsUnEZ1b79q3qOwSP4kntU3k85bgxy5vi9aZYJe+Kt6ax0j45M9s+edOxUV0Ndd/YL+8SEOAr8kjOPP38qSoN9Vgti31sGMzsozvOn6ps8rKzszVu3DhFR0crJiZGKSkpki5N+d6vXz8NHz5cw4cP15YtW4zXvPXWW4qKitJdd92lbdu2uTxoAAAAAAAA1L0qeyTZbDYlJSUpJCREZ86c0ahRo9SnTx9J0vjx4zVhwgSn9Q8fPqz09HSlp6fLbrcrPj5eGzdulM1Gd3QAAAAAAABvVmWPpMDAQIWEhEiS/Pz8FBwcLLvdXuH6mZmZiomJkY+Pjzp37qwuXbpo7969rosYAAAAAAAA9aJaNZKysrJ04MABhYaG6ptvvtHKlSuVmpqqG2+8UUlJSfL395fdbldoaKjxmqCgoEoTT9KlAlEBAb412wMXs9msHhNLeTw5Pk+OTSI+AAAAAABqy3QiqaCgQAkJCZoxY4b8/Pw0ZswYTZkyRRaLRUuXLtWCBQv00ksv1SgITyrG5ukFuTw5Pk+OTSI+syhmCwAAAACoiKn5BYqKit3w2tYAACAASURBVJSQkKDY2FgNHjxYktSuXTvZbDZZrVaNHj1a+/btk3SpB1JOTo7xWrvdrqCgIDeEDgAAAAAAgLpUZSLJ4XBo5syZCg4OVnx8vLE8NzfX+P+mTZvUtWtXSVJkZKTS09NVWFioY8eO6ciRI+rZs6cbQgcAAAAAAEBdqnJo265du5SWlqZu3bpp+PDhkqTExEStX79eBw8elCR16tRJc+fOlSR17dpVQ4YMUXR0tGw2m2bPns2MbQAAAAAAAA1AlYmk8PBwHTp06IrlAwYMqPA1kydP1uTJk2sXGdyqZZuW8rWZGtlo2nmHw6XbAwBXqWmbV1nNsLPFJSo4UVCbsAC4mTvOd/jbh7fLzs7Ws88+q7y8PFksFt1777168MEHtWzZMq1atUpt2rSRdKnzQOk131tvvaU1a9bIarVq1qxZ6tevX33uAuoIbSgqUq1Z29Bw+NqsuqbEtds8arXoF9duEgBcwi1tns0qToMAz8bfPnAlm82mpKQkhYSE6MyZMxo1apT69OkjSRo/frwmTJjgtP7hw4eVnp6u9PR02e12xcfHa+PGjYw6aQRoQ1ER16YXAQAAAAAeKzAwUCEhIZIkPz8/BQcHy263V7h+ZmamYmJi5OPjo86dO6tLly7au3dvXYULwAPRIwkAAAAAGqGsrCwdOHBAoaGh+uabb7Ry5UqlpqbqxhtvVFJSkvz9/WW32xUaGmq8JigoqNLEkyTZbBYFBPi6O3y3sdmsXh2/GfW5j3X1vnyP7kMiCQAAAAAamYKCAiUkJGjGjBny8/PTmDFjNGXKFFksFi1dulQLFizQSy+9VKNtFxc7lJ9/1sUR152AAF+vjt8MM/tYWa3I2qirz5bv8RJ3fI8MbQMAAACARqSoqEgJCQmKjY3V4MGDJUnt2rWTzWaT1WrV6NGjtW/fPkmXeiDl5OQYr7Xb7QoKCqqXuAF4BhJJAAAAANBIOBwOzZw5U8HBwYqPjzeW5+bmGv/ftGmTunbtKkmKjIxUenq6CgsLdezYMR05ckQ9e/as87gBeA6GtgEAAABAI7Fr1y6lpaWpW7duGj58uCQpMTFR69ev18GDByVJnTp10ty5cyVJXbt21ZAhQxQdHS2bzabZs2czYxvQyJFIAgAAAIBGIjw8XIcOHbpi+YABAyp8zeTJkzV58mR3hgXAizC0DYDXys7O1rhx4xQdHa2YmBilpKRIkpYtW6Z+/fpp+PDhGj58uLZs2WK85q233lJUVJTuuusubdu2rb5CBwAAAACvRI8kAF7LZrMpKSlJISEhOnPmjEaNGqU+ffpIksaPH68JEyY4rX/48GGlp6crPT1ddrtd8fHx2rhxI92zAQAAAMAkEkkAvFZgYKACAwMlSX5+fgoODpbdbq9w/czMTMXExMjHx0edO3dWly5dtHfvXoWFhdVVyAAAAIBbtGzTUr4284OO3DEtPBoHEkkAGoSsrCwdOHBAoaGh+uabb7Ry5UqlpqbqxhtvVFJSkvz9/WW32xUaGmq8JigoqNLEkyTZbBYFBPi6O/was9msHh3f5bwt3qp40r5402frTbECAOAtfG1WXVPiuu0dpRAOKkAiCYDXKygoUEJCgmbMmCE/Pz+NGTNGU6ZMkcVi0dKlS7VgwQK99NJLNdp2cbFD+flnXRyx6wQE+Hp0fJerr3jddcfNkz57bzoWahord04BAADqHzlGAF6tqKhICQkJio2N1eDBgyVJ7dq1k81mk9Vq1ejRo7Vv3z5Jl3og5eTkGK+12+0KCgqql7gBAAAAwBuRSALgtRwOh2bOnKng4GDFx8cby3Nzc43/b9q0SV27dpUkRUZGKj09XYWFhTp27JiOHDminj171nncAAAAAOCtGNoGwGvt2rVLaWlp6tatm4YPHy5JSkxM1Pr163Xw4EFJUqdOnTR37lxJUteuXTVkyBBFR0fLZrNp9uzZzNgGAKiW8w7XDrM8W1yighMFLtseAADuRiIJgNcKDw/XoUOHrlg+YMCACl8zefJkTZ482Z1hAQAasOYWubaYrc0q0kgAAG/C0DYAAAAAAACYQiIJAAAAAAAAppBIAgAAAAAAgCkkkgAAAAAAAGAKiSQAAAAAAACYQiIJAAAAAAAAppBIAgAAAAAAgCkkkgAAAFwsOztb48aNU3R0tGJiYpSSkiJJys/PV3x8vAYPHqz4+HidOnVKkuRwODRv3jxFRUUpNjZW+/fvr8/wAQAAKkQiCQAAwMVsNpuSkpK0YcMGffjhh/rrX/+qw4cPKzk5WREREcrIyFBERISSk5MlSVu3btWRI0eUkZGhF154QXPmzKnfHQAAAKgAiSQAAAAXCwwMVEhIiCTJz89PwcHBstvtyszMVFxcnCQpLi5OmzZtkiRjucViUa9evXT69Gnl5ubWW/wAAAAVaVLfAQAAUFbLNi3la+M+BxqOrKwsHThwQKGhocrLy1NgYKAkqX379srLy5Mk2e12dejQwXhNhw4dZLfbjXUBAAA8BYkkAIBH8bVZdU2Ja7d5lLwU6klBQYESEhI0Y8YM+fn5OT1nsVhksVhqvG2bzaKAAF8T61lNreeNGsq+Xb4PDWW/LteQ9wsAGhMSSQAAAG5QVFSkhIQExcbGavDgwZKktm3bKjc3V4GBgcrNzVWbNm0kSUFBQcrJyTFem5OTo6CgoEq3X1zsUH7+2SrjCAjwNbWeN6pq39q3b1WH0dTc5fvQUL+zhrxfVqutvsMAgDpD+hwAAMDFHA6HZs6cqeDgYMXHxxvLIyMjlZqaKklKTU3VoEGDnJY7HA59++23atWqFcPaAACAR6JHEgAAgIvt2rVLaWlp6tatm4YPHy5JSkxM1MSJEzVt2jStWbNGHTt21JIlSyRJAwYM0JYtWxQVFaUWLVpo/vz59Rk+AABAhUgkAQAAuFh4eLgOHTpU7nMpKSlXLLNYLHr++efdHRYAAECtMbQNAAAAAAAAplSZSMrOzta4ceMUHR2tmJgY4y5afn6+4uPjNXjwYMXHx+vUqVOSLtUEmDdvnqKiohQbG6v9+/e7dw8AAAAAAABQJ6pMJNlsNiUlJWnDhg368MMP9de//lWHDx9WcnKyIiIilJGRoYiICCUnJ0uStm7dqiNHjigjI0MvvPCC5syZ4+59AAAAAAAAQB2oMpEUGBiokJAQSZKfn5+Cg4Nlt9uVmZmpuLg4SVJcXJw2bdokScZyi8WiXr166fTp08rNzXXjLgAAAAAAAKAuVKvYdlZWlg4cOKDQ0FDl5eUZ09K2b99eeXl5kiS73a4OHToYr+nQoYPsdnulU9jabBYFBPjWJH6Xs9msHhNLeTw9Pk+OzdM/O0+PDwAAAAAA04mkgoICJSQkaMaMGfLz83N6zmKxyGKx1DiI4mKH8vPP1vj1rhQQ4OsxsZTHVfG1b9/KBdFcqTF8du7iKfG569gAAAAAAHg/U7O2FRUVKSEhQbGxsRo8eLAkqW3btsaQtdzcXLVp00aSFBQUpJycHOO1OTk5CgoKcnXcAAAAAAAAqGNVJpIcDodmzpyp4OBgxcfHG8sjIyOVmpoqSUpNTdWgQYOcljscDn377bdq1apVpcPaAAAAAAAA4B2qHNq2a9cupaWlqVu3bho+fLgkKTExURMnTtS0adO0Zs0adezYUUuWLJEkDRgwQFu2bFFUVJRatGih+fPnu3cPAAAAAACmZGdn69lnn1VeXp4sFovuvfdePfjgg8rPz9eTTz6p48ePq1OnTlqyZIn8/f3lcDj04osvasuWLWrevLkWLFhgTMYEoHGqMpEUHh6uQ4cOlftcSkrKFcssFouef/752kcGAAAAAHApm82mpKQkhYSE6MyZMxo1apT69OmjtWvXKiIiQhMnTlRycrKSk5P1zDPPaOvWrTpy5IgyMjK0Z88ezZkzR6tXr67v3QBQj0zVSAIAAAAAeL/AwECjR5Gfn5+Cg4Nlt9uVmZmpuLg4SVJcXJw2bdokScZyi8WiXr166fTp00atXACNk+lZ24CqnHe4fsavs8UlKjhR4NJtAgAAAJCysrJ04MABhYaGKi8vz6ht2759e+Xl5UmS7Ha7OnToYLymQ4cOstvtldbBtdksCgjwdW/wbmSzWb06fk9XV59tY/ge62sfSSTBZZpbpGtKXLvNozarSCMBAAAArlVQUKCEhATNmDFDfn5+Ts9ZLBZZLJYab7u42KH8/LO1DbHeBAT4emX8rr6p7y519dl66/dYHWb20R3HBUPbAAAAAKARKSoqUkJCgmJjYzV48GBJUtu2bY0ha7m5uWrTpo0kKSgoSDk5OcZrc3JyFBQUVPdBA/AYJJIAAAAAoJFwOByaOXOmgoODFR8fbyyPjIxUamqqJCk1NVWDBg1yWu5wOPTtt9+qVatWlQ5rA9DwMbQNgNdi+loAAIDq2bVrl9LS0tStWzcNHz5ckpSYmKiJEydq2rRpWrNmjTp27KglS5ZIkgYMGKAtW7YoKipKLVq00Pz58+szfAAegEQSAK/F9LUAAADVEx4erkOHDpX7XEpKyhXLLBaLnn/+eXeHBcCLMLQNgNdi+loAAAAAqFv0SALQIDTW6Wu9bVpTb4u3Kp60L9702XpTrAAAAHBGIgmA12vM09d627Sm9TVFqbt40mfvTcdCTWP1pmMDAACgoWJoGwCvxvS1AAAAAFB3SCQB8FpMXwsAAAAAdYuhbQC8FtPXAgAAAEDdIpEEwGsxfS0AAAAA1C2GtgEAAAAAAMAUeiQBAAAAAAC3O+9w/SysZ4tLVHCiwKXbROVIJAEAAAAAALdrbpGuKXHtNo/arCKNVLdIJAEAAKDetWzTUr626lddcPWdbQAAUDkSSQAAAKh3vjar6+9SUw0UAACX4+cVAAAAAAAAppBIAgAAAAAAgCkkkgAAAAAAAGAKiSQAAAAAAACYQiIJAAAAAAAAppBIAgAAAAAAgCkkkgAAAAAAAGBKk/oOAOa0bNNSvrZLeb/27VvVczQAAAAAAKAxIpHkJXxtVl1T4rrtHaUvGgAAbjN9+nRt3rxZbdu21fr16yVJy5Yt06pVq9SmTRtJUmJiogYMGCBJeuutt7RmzRpZrVbNmjVL/fr1q7fYAQAAKkMiCQAAwMVGjhypsWPH6rnnnnNaPn78eE2YMMFp2eHDh5Wenq709HTZ7XbFx8dr48aNstlsdRkyAACAKSSSAAAAXOzWW29VVlaWqXUzMzMVExMjHx8fde7cWV26dNHevXsVFhbm5ijhCc47yi9bUJtSBmeLS1RwoqA2YQEAUCESSQAA1EBFF3+1wcVfw7dy5UqlpqbqxhtvVFJSkvz9/WW32xUaGmqsExQUJLvdXuW2bDaLAgJ8TaxnNbUe6kdzi1xavkCSjtqsauqB33lDPRZtNmpGAGhcSCQBAFAD7rr4I43UcI0ZM0ZTpkyRxWLR0qVLtWDBAr300ks13l5xsUP5+WerXC8gwNfUevWNyURcyxO/c285FqsrIMBXVitDUQE0HqTPAQAA6kC7du1ks9lktVo1evRo7du3T9KlHkg5OTnGena7XUFBQfUVJgAAQKVIJAEAANSB3Nxc4/+bNm1S165dJUmRkZFKT09XYWGhjh07piNHjqhnz571FSYAAEClqhzaxvS1AAAA1ZOYmKivv/5aJ0+eVP/+/fX444/r66+/1sGDByVJnTp10ty5cyVJXbt21ZAhQxQdHS2bzabZs2czYxsAAPBYVSaSmL4WAACgehYtWnTFstGjR1e4/uTJkzV58mR3hgQAAOASVQ5tu/XWW+Xv729qYxVNXwsAAAAAAADvV+MaSStXrlRsbKymT5+uU6dOSbpUHLJDhw7GOmanrwUAAAAAAIDnq3JoW3lcPX2tzWZRQIBvjV/vSjab1WNigXTe4drpgFu185Ptoovn63YRjj0AAAAAgKerUSKpXbt2xv9Hjx6tSZMmSar59LXFxQ7l55+tSSguFxDg6zGxlOXKZIo3aW6RrnFh3ueo1aKfPPD7lTzn2GusxxoAAEBjwYRKAGqjRkPbmL4WAAAAALzTyJEjtXz58iuWjx8/XmlpaUpLSzOSSGUnVFq+fLn+8Ic/qLi4uK5DBuBBquyRxPS1AAAAANBw3HrrrcrKyjK1bkUTKoWFhbk5SgCeqspEEtPXAgAq07JNS/nazHdwZfgkAACeaeXKlUpNTdWNN96opKQk+fv7y263KzQ01FiHCZUA1KhGEgAApXxtVhfXMnPdtgAAgDmunFDJkyZTqgkmwfE+5X1fjeF7rK99JJEEwGtRKBIAAMA1XDmhkidNplQTnjIJTnU15l7f5X1f3vo9VoeZfXTHcUEiCYDXGjlypMaOHavnnnvOafn48eM1YcIEp2VlC0Xa7XbFx8dr48aN1HEDAADQpQmVAgMDJV05odJTTz2l+Ph42e12JlRykeqWBgA8CYkkAF6LQpEAAADVx4RK9c/VpQEkygOg7pBIAtDgUCgSAACgYkyoBKA2SCQBaFBcWShS8vxikY2hiGBjU9Pv05uOBW+KFQAAAM5IJAFoUFxZKFLy/GKRnlBEsDEXdnSHmn6fnnAsmFXTWDnWAAAA6h+jKAE0KLm5ucb/Ly8UmZ6ersLCQh07doxCkQAAAABQA/RIAuC1KBQJAAAAAHWLRBIAr0WhSAAAAACoWwxtAwAAAAAAgCkkkgAAAAAAAGAKiSQAAAAAAACYQiIJAAAAAAAAppBIAgAAAAAAgCkkkgAAAAAAAGAKiSQAAAAAAACYQiIJAAAAAAAAppBIAgAAAAAAgCkkkgAAAAAAAGAKiSQAAAAAAACYQiIJAAAAAAAAppBIAgAAAAAAgCkkkgAAAAAAAGAKiSQAAAAAAACYQiIJAAAAAAAAppBIAgAAAAAAgCkkkgAAAAAAAGAKiSQAAAAAAACYQiIJAAAAAAAAppBIAgAAcIPp06crIiJCQ4cONZbl5+crPj5egwcPVnx8vE6dOiVJcjgcmjdvnqKiohQbG6v9+/fXV9gAAACVIpEEAADgBiNHjtTy5cudliUnJysiIkIZGRmKiIhQcnKyJGnr1q06cuSIMjIy9MILL2jOnDn1EDEAAEDVmtR3AAAAAA3RrbfeqqysLKdlmZmZeu+99yRJcXFxGjdunJ555hllZmYqLi5OFotFvXr10unTp5Wbm6vAwMD6CL1KLdu0lK+N+5EAADRGJJLcgJMrAABQnry8PCM51L59e+Xl5UmS7Ha7OnToYKzXoUMH2e32ShNJNptFAQG+Vb6nzWY1tV51NLVZdU2JSzepo5w6uZSrv3NXcMex6AlsnPcDaGSqTCRNnz5dmzdvVtu2bbV+/XpJl8b3P/nkkzp+/Lg6deqkJUuWyN/fXw6HQy+++KK2bNmi5s2ba8GCBQoJCXH7TngaX06uAABAFSwWiywWS41fX1zsUH7+2SrXCwjwNbVedbRv38ql24Prufo7dwV3HIueICDAV1arrb7DAIA6U2V6gvH9AAAArtG2bVvl5uZKknJzc9WmTRtJUlBQkHJycoz1cnJyFBQUVC8xAgAAVKbKRNKtt94qf39/p2Wl4/ilS+P7N23a5LT88vH9AAAAkCIjI5WamipJSk1N1aBBg5yWOxwOffvtt2rVqpXH1kcCAACNW41qJLlyfD8AAEBDlJiYqK+//lonT55U//799fjjj2vixImaNm2a1qxZo44dO2rJkiWSpAEDBmjLli2KiopSixYtNH/+/HqOHgAAoHy1LrZd2/H9kvlikXWhoRYBxP/x1O+XYw8AGpZFixaVuzwlJeWKZRaLRc8//7y7QwIASdTBBVA7NUoklY7vDwwMdMn4frPFIuuCK4oAUoDSs3nKsXY5TylAyfELAADQsI0cOVJjx47Vc889ZywrrYM7ceJEJScnKzk5Wc8884xTHdw9e/Zozpw5Wr16dT1GD6C+1WguMMb3AwAAAIB3og4ugNqoskcS4/sBeDK6ZgMAANSeK+vgelLpkpqg5IT3Ke/7agzfY33tY5WJJMb3A/BkdM0GAABwrdrWwfWk0iU1URclJygn4VrlfV+eUjrEnczsozuOtRoNbQMAT0HXbAAAgNorrYMrySV1cAE0XCSSADQ41e2aDQAA0NhRBxeAWTWatQ0AvEVtu2Z7+hj/xjD2u7Gp6ffpTceCN8UKAA0RdXAB1AaJJAANTmnX7MDAwFp3zfb0Mf6eMPabMf6uVdPv0xOOBbNqGivHGgC4BnVwAdQGQ9sANDh0zQYAAAAA96BHEgCvRtdsAAAAAKg7JJIAeDW6ZgMAAABA3WFoGwAAAAAAAEwhkQQAAAAAAABTSCQBAAAAAADAFGokoVE573D99NFni0tUcKLApdsEAAAAAMATkUhCo9LcIl1T4tptHrVZRRoJAAAAANAYkEgCAAAAAABeqbJRJzUZjcKIk6qRSAIAAAAAAF7J1aNOGHFSNYptAwAAAAAAwBQSSQAAAAAAADCFRBIAAAAAAABMIZEEAAAAAAAAUyi2DQAAADQglc1gVFPMYgQAKEUiCQAAAGhAXD2DkcQsRgCA/8PQNgAAAAAAAJhCIgkAAAAAAACmkEgCAAAAAACAKdRIAgDAQ9S2QO7lr6U4LgAAAFyNRBIAAB7C1QVyKY4LAAAAV2NoGwAAAAAAAEwhkQQAAAAAAABTGNoGAI1IyzYt5WvjHgIAAACAmiGRBACNiK/N6tIaPJJ0lLwUAAAA0Ghw+g8AAAAAAABTSCQBAAAAAADAFBJJAAAAAAAAMIUaSQAAAHUsMjJSLVu2lNVqlc1m09q1a5Wfn68nn3xSx48fV6dOnbRkyRL5+/vXd6gAAABOSCQBAADUg5SUFLVp08Z4nJycrIiICE2cOFHJyclKTk7WM88845L3YsZGAADgKiSSAAAAPEBmZqbee+89SVJcXJzGjRvnskSSq2dsZLZGAAAar1olkuiWDQAAUDMTJkyQxWLRfffdp/vuu095eXkKDAyUJLVv3155eXn1HCEAAMCVat0jqS67ZQMAADQE77//voKCgpSXl6f4+HgFBwc7PW+xWGSxWCrdhs1mUUCAb5XvZWNIG1zEzPFWGZvNWutteKKG9jdGZwEAVXH50DZ3dssGAABoCIKCgiRJbdu2VVRUlPbu3au2bdsqNzdXgYGBys3NdbpRV57iYofy889W+V4BAb6yWm0uiRuNm5njrTIBAb613oYnaoh/Y3QWcEadOcBZrRNJruiWbfaOWl1oqHdK4F6uOGY49lyLu2kAPNXZs2dVUlIiPz8/nT17Vl988YWmTJmiyMhIpaamauLEiUpNTdWgQYPqO1QAkERnAVfXmZOoNQfvVqtEkiu6ZUvm76jVBVfcKWnfvpWLooG3cMXx6yl36RrS8cvdNACeKC8vT1OnTpUkFRcXa+jQoerfv79uuukmTZs2TWvWrFHHjh21ZMmSeo4UQGNFDTcAlalVIskV3bIBoK409rtpADxD586d9fHHH1+xvHXr1kpJSamHiADg/9RlDTdPxUgBeMv3X1/Hao0TSXTLBuDpuJsGAABQPXVZw81TXT5SoCH12Ic53nL8mhnV4o7jt8aJJLplA/Bkrhp66+l31Lhjhqp44vHBcQsAnonOAgDMqHEiiW7ZADyZq4beevodterW1uKOWuPjicdvTWvCcfwCgHvRWQCAGbWetQ0APA130wAAAKqPzgIAzCCRBKDB4W4aAAAAALgHiSQADQ530wAAAADAPaz1HQAAAAAAAAC8A4kkAAAAAAAAmEIiCQAAAAAAAKaQSAIAAAAAAIApjb7Ydss2LeVrc86ntW/fqp6iAQAAAAAA8FyNPpHka7PqmhLXbvMo/bwAAAAAAEADRMoDAAAAAAAAppBIAgAAAAAAgCmNfmgbAAAAgMqdd7imjmjpNs4Wl6jgREGttwcAqHskkoBactWJlcTJFQAA8EzNLXJpXdGjNqs40wEA70QiCaglV59YSZxcAQAAAAA8EzWSAAAAAAAAYAqJJAAAAAAAAJjC0DYAABooV9ZwK0UNNwAAgMaNRBIAAA0UNdwAAADgaiSSAAAAAAANRss2LeVrq10VF1f36AUaEhJJAAAAAIAGw9dmdWmP3KNUFm5UKA1QNRJJAAAAAAAAojSAGeRWAQAAAAAAYAo9kgDAQ5kd388YfgAAAAB1hUQSAHgoV4/vlxjjDwAAAKB2uKQAAAAAAACAKSSSAAAAAAAAYAqJJAAAAAAAAJhCIgkAAAAAAACmUGwb8EDnHa6fietscYkKThS4dJsAAAAAgMbF6xJJZqfDBrxZc4tcP1uXzSrSSAAAAACA2vC6RJKrp8NmKmwAAMxzVY/JstugxyTQ+ND7GkBj4q42TyUOl27TLK9LJAEAgPpDj0kArkBbAqAxcVebV1RS7NqNmkQiCQAAAABQLyhdAngfEkkAAAAAgHrh6tIlEuVLAHdz25/Y1q1bdddddykqKkrJycnuehsAqDbaJwCeivYJgKeifQJQyi2JpOLiYs2dO1fLly9Xenq61q9fr8OHD7vjrQCgWmifAHgq2icAnor2CUBZbhnatnfvXnXp0kWdO3eWJMXExCgzM1PXXXedO94OAExzZ/vEGH8AtcH5E1A7zATnPrRPAMpySyLJbrerQ4cOxuOgoCDt3bu3wvWbNrVVq9F39ZhXd4yh9YZtekOM7timN8Torm26+uTKG7m7fXI1bzm2+Dv13G16Q4wS7ZPE+VNj3qY3xOiObXpDHRtfm1W+tE9e1z65Y5veEKM7tukNMbpjm94Qo1R/1ype0HwDAAAAAADAE7glkRQUFKScnBzjsd1uV1BQkDveCgCqhfYJgKeifQLgqWifAJTllkTSTTfdpCNHjujYsWMqLCxUenq6IiMj3fFWAFAttE8APBXtEwBPRfsEoCy31Ehq0qSJZs+erYcffljFxcUaNWqUunbt6o63AoBqoX0C4KlonwB4KtonAGVZHA6Ho76DAAAAAAAAgOej2DYAdPqjkwAAIABJREFUAAAAAABMIZEEAAAAAAAAU0gk/f+mT5+uiIgIDR06tL5DuUJ2drbGjRun6OhoxcTEKCUlpb5DcnLhwgXdc889GjZsmGJiYvTqq6/Wd0jlKi4uVlxcnB599NH6DuUKkZGRio2N1fDhwzVy5Mj6Dgf1rLz26MCBA7r33nuNY2Tv3r2SJIfDoXnz5ikqKkqxsbHav3+/8Zp169Zp8ODBGjx4sNatW1dnsR48eFD33XefYmNjNWnSJJ05c8Z47q233lJUVJTuuusubdu2zVi+detW3XXXXYqKilJycrJbYq2oLc3Pz1d8fLwGDx6s+Ph4nTp1SlL9f7YVxfvpp58qJiZG119/vfbt2+f0mvr6fCuKdeHChfr/2Lv7uJrv/3/gj9NJLopSFHIxGc1QIpdJU8tVUkP7zMaH+M7kopEhF3ORIT7mYmbkah8zw5BC5irkKhcZso1tmTZZTqOiCzldvH9/9DvvT0fnnE516pyTx/12c7vpfd7n/X6+r57v9/v5fr1fZ+DAgfD19cXkyZPx7Nkzvcf6qjH29anq/FiRY1bfVOVKQ8095aVq2davXw93d3f4+fnBz88PcXFx4mfGcuwb2zmDKq48ecZY6CrnGDpd5R9Dpcs8pHMCCYIgCFevXhV++uknwcfHR9+hlCKTyYSffvpJEARByMrKEvr37y/8/vvveo7qf4qKioTs7GxBEARBLpcLI0aMEG7cuKHnqErbvn27EBISIkyYMEHfoZTSr18/4cmTJ/oOgwyEqnwUGBgonD17VhAEQTh79qwwatQo8f/jx48XioqKhBs3bggjRowQBEEQMjIyBE9PTyEjI0PIzMwUPD09hczMzGqJddiwYcKVK1cEQRCEffv2CWvWrBEEQRB+//13wdfXV3jx4oXw119/CV5eXkJBQYFQUFAgeHl5CX/99Zfw4sULwdfXt0pynLpcumLFCiEiIkIQBEGIiIgQVq5cKQiC/tetuniTkpKEe/fuCaNGjRISExPF8fW5ftXFev78eSE/P18QBEFYuXKluG71vS+8KmrC+lR1fizvMWsIVOVKQ8095aVq2b744gth69atpcY1pmPf2M4ZVHHlyTPGQhc5xxjoIv8YMl3loarAFkn/X7du3WBpaanvMFSytbVFhw4dAAAWFhZwcHCATCbTc1T/I5FIYG5uDgAoKChAQUEBJBKJnqNS9ujRI5w9exYjRozQdyhEZVKVjyQSCXJycgAAWVlZsLW1BQDExsbC398fEokEnTt3xrNnz5CWloYLFy7Azc0NVlZWsLS0hJubW5U8eVEVa3JyMrp16wYAcHNzw4kTJ8RYfXx8YGZmhhYtWqBVq1ZITExEYmIiWrVqhRYtWsDMzAw+Pj6IjY3VeazqcqliHQKAv78/Tp06Jcarz3WrLt42bdrAwcGh1Pj6XL/qYu3Tpw9MTYt/ILZz58549OiR3mN9ldTU9VneY9YQqMqVhpp7yqs819DGdOwb2zmDdEvddjYWusg5xkAX+ceQ6SoPVQUWkoxMSkoK7ty5A2dnZ32HoqSwsBB+fn7o3bs3evfubXDxLVu2DDNnzoSJieHu8uPHj8ewYcOwd+9efYdCBmju3LlYuXIlPDw8sGLFCoSEhAAAZDIZmjRpIo7XpEkTyGSyUsPt7OyqrQDdtm1b8Qbg2LFjSE1NVRmrIiZ9xFoylz558kQszDVu3BhPnjxRGa8+1602ud9Q1q+6WA8cOIC+ffsaVKw1XU1Zny+fH8t7zBoqY8g9lbFr1y74+vpizpw54msXxnrsG9s5g8pP2zxjzGpK7tRGefKPsahMHqoKhntXTaXk5OQgODgYc+fOhYWFhb7DUSKVShEdHY24uDgkJibit99+03dIojNnzsDa2hodO3bUdyhq7d69GwcPHsSWLVuwa9cuXLt2Td8hkYHZvXs35syZg7i4OMyZMwfz5s3Td0hqLV26FN999x2GDRuGnJwcmJmZ6TskJZpyqUQiMbgWlYac+1+mLtaNGzdCKpVi6NCheoyOjFFZ50dDPGYroqYsh8LIkSNx8uRJREdHw9bWFuHh4foOqcKM7ZxB5feq5JmSauIyKdSk/KNgiHmIhSQjkZ+fj+DgYPj6+qJ///76DketBg0aoEePHgbVZPfHH3/E6dOn4enpiZCQEFy+fBmffPKJvsNSYmdnBwCwsbGBt7e3wTezpOqn6KgTAAYNGiTuI3Z2duLrQkDxa5x2dnalhstkMnE/q2pt2rTB9u3bERkZCR8fH7Ro0UJlrIqYqjNWVbnUxsZGbPablpYGa2trlfHqY92WJ/fre/2qizUyMhJnz57FqlWrxAsdfcf6qqgJ61PV+bG8x6yhMuTcU1mNGjWCVCqFiYkJAgICxB8GMLZj39jOGVQx5ckzxqym5M6ylDf/GDpd5KGqwEKSERAEAfPmzYODgwMCAwP1HU4p6enp4i/x5OXl4dKlSyr779CXGTNm4Ny5czh9+jRWr16Nnj17YtWqVfoOS5Sbmyv+qlVubi4uXryItm3b6jkqMjS2tra4evUqAODy5ct47bXXABT/0khUVBQEQcDNmzdRv3592Nraok+fPrhw4QKePn2Kp0+f4sKFC+jTp0+1xKpoXltUVISNGzfivffeE2ONiYmBXC7HgwcPkJycDCcnJ3Tq1AnJycl48OAB5HI5YmJi4OnpqfO41OVSxToEgKioKHh5eSkN19e6LW/u1+f6VRfruXPnsHXrVmzcuBF169Y1iFhfJca+PtWdH8t7zBoqQ809ulCyT45Tp06J1zXGdOwb2zmDKqa8ecaY1ZTcWZby5h9Dpqs8VBUkgiAIVTJlIxMSEoKrV68iIyMDNjY2mDp1KgICAvQdFgAgISEBH3zwAdq1ayf28RMSEgIPDw89R1bs7t27CA0NRWFhIQRBwMCBAzFlyhR9h6XSlStXsH37dkREROg7FNGDBw8wefJkAMV9TQ0ZMgRBQUF6jor0SVU+at26NZYtW4aCggLUrl0bCxcuRMeOHSEIAsLCwnD+/HnUrVsXy5YtQ6dOnQAA+/fvF/f1iRMnYvjw4dUSa25uLr777jsAgLe3N2bMmCG2RNm4cSMOHDgAqVSKuXPninksLi4Oy5YtQ2FhIYYPH14lx4C6XOrk5IRp06YhNTUVzZo1w9q1a2FlZaX3dasuXrlcjiVLliA9PR0NGjRA+/btsW3bNgD6W7/qYv3ss88gl8thZWUFAHB2dkZYWJheY33VGPP6VHd+zMjIKPcxq2+qcuXbb79tkLmnvFQt29WrV3H37l0AgL29PcLCwsSbGWM59o3tnEEVU948Yyx0lXMMna7yj6HSZR7SNRaSiIiIiIiIiIhIK3y1jYiIiIiIiIiItMJCEhERERERERERaYWFJCIiIiIiIiIi0goLSUREREREREREpBUWkoiIiIiIiIiISCssJBERERERERERkVZYSCIiIiIiIiIiIq2wkERERERERERERFphIYmIiIiIiIiIiLTCQhIREREREREREWmFhSQiIiIiIiIiItIKC0lERERERERERKQVFpKIiIiIiIiIiEgrLCQREREREREREZFWWEgiIiIiIiIiIiKtsJBERERERERERERaYSGJiIiIiIiIiIi0wkISERERERERERFphYUkIiIiIiIiIiLSCgtJRERERERERESkFRaSiIiIiIiIiIhIKywkERERERERERGRVlhIIiIiIiIiIiIirbCQREREREREREREWmEhiYiIiIiIiIiItMJCEhERERERERERaYWFJCIiIiIiIiIi0goLSUREREREREREpBUWkoiIiIiIiIiISCssJBERERERERERkVZYSCIiIiIiIiIiIq2wkERERERERERERFphIYmIiIiIiIiIiLTCQhIREREREREREWmFhSQiIiIiIiIiItIKC0lERERERERERKQVU30HoHD48GF8/fXXuH//PszNzfHGG29g4sSJcHV11XdoRAZn6dKliIqKgoODA9atW4cmTZoAKD6Obt26hfnz55c5jYMHD2Lnzp1ITk6GhYUFhgwZgpCQEJiaGkxaeOW4uLiI/3/+/DnMzMwglUoBAIsXL8bQoUP1FRrVINnZ2Vi3bh1OnjyJp0+fwsbGBv369UNQUBCsra1Vfkcul2PRokWIj49HZmYmWrZsiZCQEHh4eFRz9KQrnp6eePz4sZhjAKCgoAAdO3bE7t279RgZUcVFREQgJycHISEhZY57//59rFy5Ejdu3EBRURE6deqEefPmwcHBoRoiNS6enp5IS0vDuXPnlM4T/v7+uHPnDmJjY9G8eXM9Rkj0ahs9ejRu3rypdB83ePBgLF26FOvXr8emTZtgZmam9J3c3FycOHECrVq1qtA8DaJF0tdff41ly5Zh4sSJuHjxIs6cOYP3338fsbGx+g6NyOAkJibi559/xsWLF9GlSxds3rwZAJCVlYVt27Zh2rRpWk3n+fPnmDt3Li5fvox9+/bh8uXL2L59e1WGTmW4ceOG+K9Zs2bYtGmT+DeLSKQLcrkcY8aMQVJSErZu3Yrr169j7969sLKywu3bt9V+r6CgAE2bNsXOnTtx/fp1TJs2DdOmTUNKSko1Rk+6VjLH3LhxA4sXL9Z3SESVcvbsWfTt21ercbOysuDp6Yljx47h4sWL6NSpEyZNmlTFERove3t7xMTEiH//+uuveP78uR4jIqKSFixYoHROX7p0qfjZoEGDlD67ceNGpeen90JSVlYWvvjiCyxYsAD9+/dHvXr1UKtWLXh6emL27NkAii98ly5dij59+qBPnz5YunQp5HK5OI2CggI4Ojqic+fOcHFxQYcOHbBmzRrx83v37iEwMBDdu3fHgAEDcPToUfGz0NBQLFiwAIGBgXBxccGoUaPw8OFDAEB6ejoGDBiAY8eOAQCuXLkinpyKioowdepUpQ0UHBwMNzc3dO3aFR988AF+//13pfmUjOnPP/+Eo6Oj+Pfo0aOxb98+cdq+vr5KJ0KZTIapU6eiZ8+e8PT0xDfffKNyfWZkZODdd99Fly5d4OXlhfXr16OgoAAAkJKSAkdHR7i4uIj/OnTogPXr14vf//777+Ht7Y3u3btj4sSJkMlk4meOjo74888/AQCxsbF466238ODBAwBAXl4ewsPD0a9fP3Tt2hUjR45EXl6eOE9FDImJiXB0dFRaF2Vtv5LzBYA1a9YgNDRUaZkU0y+pb9++uHLlCgDgww8/RHh4uPjZ9OnTMWfOHJXrcP369ejQoYPSevr111/Fee3du1fcF7dt2wYA+Oeff+Ds7IyMjAxxOj///DN69uyJ/Px8REZGon379krTfOONN8T4VM3T0dFR5U1aSkoKunbtCjMzM/Tq1UvcBmvWrMH48eNhYWGhcrle9v7778PV1RVmZmaws7ODr68vfvzxR62+S/pRVFSEzZs34+2330aPHj3w8ccfIzMzE8D/joWgoCBx/KdPn8LJyQkjR44Uh5U81lxcXNCxY0fxeAKAmzdv4r333oOrqyuGDh0q7qNAcZ76/PPPMWLECHTp0gVBQUHi/AH1OfDo0aPi/Nq3b49OnTqJf2tz7Lz33nsICwtD165dMXDgQMTHx4vjHjhwAIMGDYKLiwu8vLywZ88eteuv5HHYpUsX/Pvf/1bKcadOnYKfnx+6dOmCt99+G+fOnROXu2TMTk5O8PT0FL/n6emJS5culZrfJ598IubXkucPANi3bx9Gjx4t/r1mzRrMmzdPaVsq8tquXbvg4+MjrqOyzheaREdHIzU1FV9++SVef/11mJiYwMbGBpMnT9bYuqhevXqYOnUqmjdvDhMTE/Tr1w/NmzfHzz//rNV8yTjdu3cPo0ePhqurK3x8fJQe8IWGhqJjx45wcXFB9+7dMW/ePHGf1SZXqTqXAprP15GRkUr5DFA+15d1vajqGN+yZYvSednJyQkuLi7w8fERl1PT9VtZOejLL79Enz59VOaOkrS5Rnt5nPbt24u5QNOyu7q6wsXFBZ06dVK6Fjl06JDK66iSuQvQfG34+++/i9fYvXv3FouTJZdBsZ+4uLjg77//VrkdtVVyv1P8y8rKAlB8zktOToaLiwuuXLkCR0dHfPbZZ+J3k5KS4OjoiE8++QQA4OTkhICAAFhZWaFWrVoYO3Ys7t+/r3Q+ov/x8/NDVFSU+HdUVBT8/f2VxsnKysKsWbPQs2dP9OvXD1999RWKiorEzxXHj6p9eMKECdi5c6fS9Hx9fXHy5Enxb09PT/EY7dixo7gtXz7HajJkyBCcPn1a/Ds/Px89evTAL7/8UuZxqJjPpk2b0KNHD3h6euLQoUMAiu9xevfujcLCQnHaJ06cEB8Eqru/AIrvq3x8fODq6orRo0fj3r174jRSU1MxZcoU9OzZEz169EBYWBhkMpnSdVzJ6SYkJJRaH0ePHoWjo6O4rl9W1n2IpvtlQPle7e+//4aTk5O4bV6maR0CxcVgf39/dOnSBR4eHkq5CAASEhLE61QPDw9ERkZqvM4EilveBAcHo3v37qWufW/cuAEPDw/cv39fXBeK2BW1gBMnTojz379/PwYNGoRu3bph/PjxatcDoPme9eV74vJuM11LTEzEv/71L7i6uqJPnz4ICwtTOn+qovdC0o0bN/DixQt4e3urHWfjxo24desWoqOjcejQIdy+fRtfffWV+LkgCACAmJgY3LhxA76+vuJnubm5GDduHIYMGYJLly5hzZo1WLx4MZKSksRxDh8+jEmTJuHKlSt44403xJ3H2toamzdvRnh4eKkb7PDwcAiCoFSM6Nu3L44fP474+Hi8+eabag+gshw8eBBPnz4V/y4qKkJQUBAcHR1x7tw57NixAzt27MD58+dLfdfU1BShoaG4du0adu7ciTNnzmDjxo1K41y7dk2sRA4aNEgcHh8fj88//xxr167FhQsXYG9vr7Jp8NWrV7Fw4UJERESgRYsWAIAVK1bg559/xp49e3D16lXMnDkTJiald6+VK1fCzs5OaZim7acry5YtQ3R0NOLj43Ho0CEkJiaKN22qvFy1LXnReOXKFZw4cQLbtm3Dli1bcOnSJTRu3Bjdu3fHDz/8II4XHR0NHx8f1KpVCwDQuXNnpWna2tqqnee1a9fUxvb6668jISEBeXl5iI+Px+uvv47bt2/j/v37lVp3165dw+uvv17h71PV27lzJ06dOoVvv/0W58+fh6WlJcLCwpTGSUlJQVpaGoDifVBVU/Po6GhxXxs/frw4XCaT4aOPPkJQUBCuXr2K2bNnIzg4GOnp6eI4UVFRWLZsGS5cuABTU1Oli3R1OXDw4MHi/FxdXZWemGhz7CQmJqJly5a4fPkygoODMWXKFPGm1MbGBhEREfjxxx+xfPlyLF++XGNxQ3EcxsfHw8zMDP/973/FecyePRuzZs1CQkICdu3aBXt7e/F7JWPetGmT5g2lQzExMdi+fTu2bduGhg0blvr85fNFWS5dugR3d3eYm5tXKq7Hjx8jOTmZOaMGy8/Px8SJE+Hm5oZLly5h/vz5+OSTT/DHH3+I44wfPx43btxATEwM4uLixOsSbXKVqnMpUP7zdUmarhfVHeMffvihypagJVteaKIpB927dw8RERHYsWOH1rlD3TUa8L/rpYSEBDGfarPsivEXL16sdC2iTUtXTdeG2dnZCAwMhLu7O86fP48TJ06gV69ecHFxEefh6+sr7ieKdVxZJad348YN1K9fHwBw4cIF9OrVS3xd09raGufPnxdvhvbt24c2bdqonW5CQgIaN26sMtdS8fkzOzsb9+7dQ2FhIWJiYkrtQ0uWLEFWVhZOnTqFnTt3Ijo6GgcOHBA/V+zDJa8JFPz9/ZUKCnfv3kVaWprSQ46ioiJERETgxo0b+Oijjyq0HH5+fkrziYuLg62tLd58801xmKbj8PHjx8jIyMD58+cRHh6OBQsW4I8//oCTkxOsrKxw4cIFcdzo6GilYpuq+4v79+9jxowZmDt3LuLj49G3b19MnDgRcrkchYWF+Oijj9CsWTOcPn0a586dw+DBg2FnZydO46OPPlKa7svdwuTn52PdunVo3LixxvVS1n2Iuvvll61btw5WVlYa56VuHQJA3bp1sWLFCiQkJCAiIgK7d+/GqVOnAAAPHz7Ehx9+iFGjRiE+Ph5RUVFo3769xutMxXb4888/ERsbW+ra18XFBfPmzcPEiROVrndfvHiBSZMmYeTIkejfvz+A4ocRERER+PLLLxEfH4+uXbtixowZGpdVHVX3xArabjNdMjExwZw5c3D58mXs2bMH8fHx+O677zR/p5piUyszMxMNGzbU2C/L4cOHMXnyZNjY2MDa2hqTJ09WSgAvXrwAAPGmo6SzZ8/C3t4ew4cPh6mpKd58802lVkYA8NZbb6Fbt24wMzPD9OnTcfPmTaSmpgIAWrVqhfDwcAQFBYkVxm+++QZxcXFYtWqVUrFkxIgRsLCwgJmZGaZOnYq7d++KT0m09eLFC2zYsEGpae3t27eRnp6OKVOmwMzMDC1atMC7776r1LJKoX79+ujSpQukUimaNWuGmTNnanxCX9Lhw4cxfPhwdOjQAWZmZggJCcHNmzeVWsX88ssvCAoKwqpVq8TiSlFREQ4cOIB58+bBzs4OUqkUXbp0KfUe5pkzZyAIAnr37l1qmQHV209XGjdujEWLFiE0NBRLly7FihUrtG6587LJkyejXr16cHR0xLBhw3DkyBEAwDvvvCPul4oTrJ+fn86WQaFdu3YYMGAA3n33XaSmpuLDDz/E0qVLMX/+fHzzzTf44IMPMGPGDDx79kzrae7fvx8//fQTxo0bp/N4SXf27NmD6dOno0mTJjAzM8OUKVNw/PhxpSfJ/v7+OHjwIADVTws1iY6ORt++feHh4QETExO4ubmhY8eOiIuLE8fx8/NDu3btUK9ePXz88cc4duyY+PStojmwrGPH2toaY8aMQa1atTB48GC0bt0aZ8+eBVCcv1u2bAmJRILu3bvDzc0NCQkJZc6zqKgIgiCIFzv79+/H8OHD4ebmBhMTE9jZ2Wm84agO58+fx7x587BlyxaxH7SSVJ0vypKZmVnpC5P8/Hx88skneOedd/S+jqjq3Lp1C7m5uZgwYYLYArZfv34qCywvH0/a5Cp159LKnK81XS9W1TGuTQ4q2UKhMuRyOUxMTJT6tVIo61q5ojRdG549exaNGjXCuHHjULt2bVhYWMDZ2bnS86yol19rq1WrFvr27YsTJ05ALpfj3LlzePvtt1V+99GjR1i8eLFSC10qTdEq6eLFi2jTpo3SjXBhYSGOHj2KGTNmwMLCAs2bN0dgYKDSfpiXl6f2et/LywvJyclITk4GUHxNMmjQIKX7ifz8/ErfLwwdOhRxcXHIzs4GABw6dKjc3Qd8/PHHMDMzQ/fu3eHh4SE+DCtZDMvMzMSFCxcwZMgQjdM6evQoPDw84Obmhlq1amH8+PHIy8vDjRs3kJiYiLS0NMyaNQv16tVD7dq1y91/8N69e+Hs7IzWrVuX63sv03S/rHD37l3cvHkT77zzTpnTU7cOe/ToAUdHR5iYmOCNN96Aj48Prl69CgA4cuQIevfujSFDhqBWrVpo2LAh2rdvr1X8RUVFanNx//794ePjg6CgIOTl5UEQBMycORPNmzfH2LFjxfH27NmDCRMmoE2bNjA1NcXEiRNx584dpVZJ2lB3T6ygq21WHh07dkTnzp1hamqK5s2b41//+pfGhg2AAXS2bWVlhYyMDBQUFKgtJqWlpSk9wWjWrJn4xB0ofq3IxMREZfXz4cOHSExMVDroCgsLlRJGyQt0c3NzWFpaIi0tDU2bNgVQ/ATX3t4ey5YtQ0FBAb799lvk5uYqNW8uLCzEmjVrcOzYMaSnp4sFpoyMDPFJyfbt27Fr1y4AUGrmWdKOHTvg7u6utOM8fPgQaWlppZZBXSI5cOAAli9fDqC48p+dnV1m0zSgeD136NBBaV1YWVlBJpOJrRrmz5+PVq1a4dKlS+jZs6e4jC9evBBbJ6lSVFSE1atXY8mSJaUKW5q2n8I777wjrtMXL16ITc4VevbsCYlEgkaNGmHixIkqCzj9+vXDkiVL0Lp160p14q7YL4Di98V/++03AMUnwIULF+LBgwe4f/8+LCws4OTkVOH5aDJ27Fgxse3atQuurq4oKirC999/j4MHD2LLli3YvHmzVq3iTp06hdWrV+Prr79W29EuGYa///4bkydPVipgm5iY4MmTJ+Lffn5+GDt2LHr27ImmTZuiUaNG5Zr+sWPHcObMGXFYQUEBevToIf5dcv9v1qwZ8vPzkZGRgYYNG5aZA9Up69ixs7ODRCJRmq/iHBAXF4cNGzYgOTkZRUVFyMvLQ7t27dTO69atW3B1dUVeXh7s7e3FXJmamlqpjqMnT54MqVQKc3Nz+Pj4YObMmRWelsL8+fNhb2+Pa9euqez8VdX5oixWVlb4559/KhxTUVERZs2ahVq1auHTTz+t8HTI8KWlpaFJkyZK+aZZs2ZKrzUprmuys7Ph5eWFTp06AdAuV6k7lwKaz9eKY1hBcTOoiFnd9WJljnFN12+aclCbNm0wbdo0fPDBB2IRrTKtXZ4+fYoGDRqo/Kysa+WyKK7pgOKbfUVrD03XhqmpqWjZsmV5FwPA/7ajiYkJHBwcMG/ePHH/qYiioiJcunSpVLcFAQEBWLZsGUxMTODu7q6yCJGeno5x48bh/fffL/Om/1Xn5+eHUaNGISUlpdS1dkZGBvLz80vthyVzxuPHj9Vea9auXRuDBg3CoUOHMGXKFBw5cgRffPGF+LkgCHj27JnGY8DV1RUSiQT29vaYMWMG3N3dS41nZ2eHLl264Pjx4/D29sa5c+e0bvUIAA0aNEC9evWUllFxrPn5+WHQoEHIzc3FDz/8AFdX11JvIKiKu+Q6MzExQdOmTSGTyWBqaopmzZpV+Ie73ABEAAAgAElEQVRwsrOzsXXrVuzatavSRdKy7pcBYNWqVfj444+VXs1TRdM6vHXrFlatWoXff/8d+fn5kMvlGDhwIABUOOf4+/vj9u3b6NWrF+rVqwe5XK50LykIAuLj41FUVCS+Xtm2bVtkZmbi+fPnqFu3LoDic9uyZcuwYsUKpe/KZDKxFXtZ96ya7okB3W6z8rh//z7Cw8Px008/4fnz5ygsLFTK/arovUWSi4sLzMzMxCZrqtja2uLvv/8W/05NTVU6KO/cuQMHB4dSLWCA4guVbt26ISEhQfz3coeSjx49Ev+fk5ODp0+fitNPSkpCZGQktm7diqCgIEilUmzatAkhISFYuHCh2ETz8OHDiI2Nxddff43r16+L794qPgeAcePGiTEoWgyUlJmZiV27dmHKlCmllqF58+allmHLli0q19fw4cPF8f773//CxsZG5bp5ma2trVJFNTc3F5mZmUpPG+bOnYuIiAjs379fbLrdsGFD1K5dW+yrR5WDBw+idevW6Ny5c6nPNG2/kt9XLJOqVjOXL1/GtWvXsGDBAsyZMwc5OTmlxlmzZg3atGmDf/75R3zyWRElq+9///23uK+UPAFGR0dXSWuklz1+/Bh79+7F5MmT8fvvv8PR0RG1atVCp06dxPeuNTl37hzmz5+PTZs2Kb2+R4apSZMm2LJli1IuuH37ttIxamVlhbZt22LBggUICAgo1/SbNm0KPz8/penfvHkTEyZMEMcpuf+npqaKT4S0yYHqlHXsyGQypekozgFyuRzBwcEYN24cLl68iISEBPTt21fjPJ2dnZGQkIDExET4+vqKNx1NmzbFX3/9pd2KUmHDhg1ISEjAnj17cOjQIZWvHpfX559/jjVr1mDNmjVK5ylA/fmiLL1798aFCxeQm5tb7ngEQcC8efPw+PFjrF+/vkpbkZL+2dra4tGjR0qFk9TUVKV8o7iu+fHHH5Gfny/2daRNrlJ3LgU0n68Vx7DiX8nvabperMwxru76TZscpGhRcfjwYWzYsKFC81dITk5WWzgu61q5LJcvXxaXUXHTppiuumvDpk2barz200SxHePj49G7d28sWbKkQtNRuH37Npo1a1aqSNGuXTvk5eVh48aNKs+JT58+xbhx4+Dp6anUxyCpZm9vj+bNmyMuLk583UehYcOGqFWrVqn9sORx/8svv+CNN95QO/133nkHhw8fRnx8POrWrav0a7YPHz5EYWGh2gfXtra2SEhIwNWrVzFq1CiNN+GKltDHjh1D586d1b5ipMqzZ8+UzqEljzU7Ozu4uLjgxIkTiI6O1qql08vHriAI4npr2rQpUlNTVfYFq41t27Zh0KBBSq/qV5Sm+2WgOIdkZmaWehVQFU3rcMaMGfDy8kJcXByuX7+O9957T8ypFc3jdevWxVtvvYV27drhypUrpe4l9+3bBxMTE+zZswfdu3dHq1at8O2336Jbt25Kebtp06ZYvHix0jkoMTERXbp0Eccp655V0z0xoNttVh6LFi2Cg4MDjh8/jh9//BHTp08v8xpe74Wk+vXrIzg4GGFhYTh16hSeP3+O/Px8xMXFYeXKlQAAHx8fbNy4Eenp6UhPT8eGDRvEvmDkcjl2795dqtqn8NZbbyE5ORlRUVHIz89Hfn4+EhMTlSqlcXFxSEhIgFwux7p16+Ds7IymTZtCEAQsWLAAH3/8MaytrdG5c2dYWlrCwcEBw4YNQ61atcRKYk5ODszMzNCwYUM8f/4cq1evLve62LFjB0aMGFHqtQMnJyeYm5tj8+bNyMvLQ2FhIX777TckJiaWmkZOTg7u3r0rVkdXrVqFESNGaDX/IUOGIDIyEnfu3IFcLsfq1avh5OSk1MeKq6srGjdujFmzZmHOnDnIz8+HiYkJhg8fjuXLl0Mmk6GwsBA3btxQagWlKL69rKztV14NGjSAIAildvxr164hMjISK1euxIoVK7BkyRKlJyTl8dVXX+H58+f4/fffERkZicGDB4uf+fn54eDBgzh9+rROC0mRkZEqO+hcvnw5pk6dirp166J58+a4ffs2cnJycPXqVY0txIDifg9mzpyJ9evXV1nLKdKtkSNHYu3atUo/CKCqCD927Fi8+eabKp/EaTJ06FCcOXMG58+fR2FhIV68eIErV64oXTwcOnQISUlJeP78OdatW4cBAwZAKpVWOgdqOnbS09PxzTffID8/Hz/88APu3bsHDw8PyOVyyOVyWFtbw9TUFHFxcbh48aJW85NIJJBKpeL78CNGjEBkZKT4REomk5X5RE0Vc3NzmJqaalVAK4urqyvatWuH0aNHl2r9o+58ARR3iqnuAtrPzw9NmjTB1KlTce/ePRQVFSEjIwObNm1SeoVRlYULF+LevXvYtGkT6tSpU/EFI6Pg5OSEOnXqYOvWrcjPz8eVK1dw+vRppXOeglQqhUQiEY8nbXKVunNpZc7Xmq4XdXWMl6RNDlq0aBHGjx9f6Z9GT01NxTfffAMvLy+Vn2ta9srQdG341ltv4Z9//sF///tfyOVyZGdn49atW+WavlQqRf369ZUKlo6Ojko/9KCNuLg4tS3OPvroI/Tu3Rtt27ZVGp6dnY3x48ejS5cuFe7X9FW0dOlS7NixQ6lFCVC8LQcOHIg1a9YgOzsbDx8+xNdffy0WU7Kzs3Hw4EGN1/wuLi4wMTFBeHi4UhEmOzsbGzZsgJubm9g6RB2JRIIGDRqoffsDAN5++2388ssv+Oabb8rVBYDC+vXrIZfLkZCQgLNnzyoVX/38/LBt2zb89ttvpYptqgwaNAhxcXGIj49Hfn4+tm/fDjMzM7GD/saNG+Pzzz9Hbm4uXrx4gevXr2sVY05ODiIjIzFx4sRyL58q6u6XFdavX4+ZM2cqtSDXRN06zMnJgaWlJWrXro3ExESlhwm+vr64dOkSjh49ioKCAmRkZODOnTtlzisrKwtLly7FkiVLSrXuevLkCdatW4ewsDBIpVI4OzvD0dERdevWxaxZsxAVFSU+nH/vvfewefNm8cdksrKylPr41Ia6e2LFsqvbZorOuqvq13JzcnJgbm4Oc3Nz3Lt3D7t37y7zO3p/tQ0oftLTqFEjfPXVV/jkk09gbm6ODh06iCtx0qRJyMnJERPKwIEDxT4hJk6ciKtXryIxMVFsoSOXyyGRSODu7g5XV1ds27YN4eHhYgfZjo6OSk1fhwwZgg0bNuDmzZt488038Z///AdA8fv0EolEbSFm8eLFGD16NN5++234+/vjwoULcHd3h5WVFT7++GOtNkBJRUVFKiuXilZQK1asgJeXF+RyOVq3bq3yZ97z8/OxcOFCJCUlwcLCAj4+Plo/se7duzc+/vhjTJ06Fc+ePYOLi4vSL5WU5O/vjx9++AERERGYMmUKZs+eLf6aU25uLt544w2lX2F566238Nprr5WajjbbTxuKIkvt2rURFham1J9CdnY2Zs+ejQULFsDOzg52dnYYMWIE5syZg23btmmd8BS6d+8Ob29vCIKAcePGoU+fPuJnXbt2hYmJCTp06KDTSnJqaqrSUxmguBCUlZUldlTv5OQEDw8PvPXWW2jdurVSc2BVvvrqK2RlZSm1NunatSu2bt2qs7hJt/7973+L+11aWhpsbGwwePDgUn0+ODs7V6ifiqZNm+Krr77Cf/7zH8yYMQMmJiZwcnLCokWLxHH8/PwQGhqKP/74A927dxc/q2wO1HTsODk54c8//0TPnj3RqFEjfPHFF+LrIfPnz8e0adMgl8vRr18/tb+IpHDz5k24uLhAIpHgtddeEws0Tk5OWL58OZYtW4aUlBQ0atQICxYs0LoPlZCQELFVZf/+/eHu7o7Dhw8rjfP48WOx/468vDzk5uaKf2dnZ6t9ijdhwgQEBATg4MGDYr8D6s4XQHG+UHehruhg/IsvvsC4cePw7Nkz2NjYwMvLS2NB+eHDh9i7dy/MzMyUct7ixYvL3bcEGQczMzNs2rQJixcvRkREBOzs7LBy5UqlY2Lbtm345ptvIJVK4eLigg8//BCAdrlK1bm0rPN1WTRdL1b2GFfFwsJCYw46fPgwHj9+jDFjxlR4Hgrjx49Hnz59lPrrKEnTsleGpmtDCwsLbN++HUuXLsWGDRtgZmaGMWPGaHX+uX37tpj/GjVqJObi1NRUmJuba3xFWZWzZ88qvW1QUr9+/dCvX79Sw0+ePInbt28jKSlJqaVZTEyMTjoFr6k0vVr06aefYsmSJXj77bdRu3ZtBAQEYPjw4QCK35hITk7GwoULxWuHvLw83Lx5E25ubuI69/Pzw7p165R+WOmzzz7D06dPlX7g42Ulz7EWFhZKv6z9sjp16qB///6IiYnR+INPqjRq1AgNGjSAu7s76tati0WLFinlEW9vbyxatAje3t5lFr0AwMHBAf/5z3/Eonn79u2xadMm8Zpi06ZN+Oyzz8R92NfXF127di1zutnZ2QgKCoKlpWW5lk8ddffLCm+++aZSVwiaaFqHCxcuxIoVKxAWFobu3btj0KBBYr+vzZo1w5YtW7BixQrMnz8f9evXx7Rp08rsJ2nlypXw9vZWeZ2zfPlyBAQEqDwXWFtbi28h7d69G97e3sjJyUFISAgePnyI+vXro3fv3lq1wlJQd08MaN5mjx49gr29fblaz5XH7Nmz8emnn2Lbtm1iB+aXL1/W/CXByI0aNUp48OBBqeEbNmwQLl++XOb3Z8+eLaxevboqQiMtVHb7VacHDx4I7dq1E/Lz8zWON3r0aOH777/X6bwDAwOFpKQknU6TqLxGjRql8327JFXHzoEDB4T33nuvyuZZ07x48UIYOHCgIJfL9R0KkUrankvp1RQVFSWsWrWqXN/5559/BDc3N6GoqKiKoiJd6Nevn8rhc+fOVboXOHjwYLWc99evXy/MmDGjXN+5fPmy4O7uXuZ4Xl5ewsWLFysamsHR5f2ytuuQlG3YsEHYvXu3vsNQYhAtkipD3S++KX45iAxbTdt+iYmJ+OWXX5SeoujC9u3bdTo9IkNTVcfOq8bMzKzczayJiAxFRboFyMrKQmhoaLlbmFP1UveLoZaWluK9wPPnz/Hdd9/h/fffr9JYMjMzceDAAbEbFV06fvw4JBKJUgf2RJWlixamumb0hSR1r+/8+9//ruZIqCJq0vabPXs2Tp06hXnz5mn9U8VV7f/+7/9Uvkv90Ucf6eydaaLKMsRj51X0999/q30ljq96EJGhat26dbX+TDZVzN69e1UOnzVrFgDg/PnzmDp1Knr16lWlv573/fffY9myZRg6dCi6deum02mPHj0aSUlJWLlypdKvVhLVRBJB0EGPoEREREREREREVOOxVEpERERERERERFoxiFfbioqKUFiom4ZRUqlEZ9MyNFw242Rsy1arllTfIRiU8uQnQ9jWjIEx1OQYmJ+UGVt+ehlj0g5j0o6+Y2J+UqbL+zsFfW/jqlaTl68mLxtg+MtXFfnJIApJhYUCMjNzdTItK6t6OpuWoeGyGSdjW7bGjevrOwStvXjxAh988AHkcjkKCwsxYMAABAcH48GDBwgJCUFmZiY6dOiAlStXwszMDHK5HLNmzcLPP/8MKysrrFmzBs2bN9c4j/LkJ0PY1oyBMdTkGIwpP1UHY8tPL2NM2mFM2tF3TMxPynR5f6eg721c1Wry8tXkZQMMf/mqIj/x1TYiMlpmZmbYsWMHDh06hKioKJw/fx43b97EqlWrMHbsWJw8eRINGjTA/v37AQD79u1DgwYNcPLkSYwdOxarVq3S8xIQEREREREZFxaSiMhoSSQSmJubAwAKCgpQUFAAiUSCy5cvY8CAAQCAd955B7GxsQCA06dP45133gEADBgwAPHx8eDvDRAREREREWnPIF5tIyKqqMLCQgwbNgx//fUX3n//fbRo0QINGjSAqWlxemvSpAlkMhkAQCaToWnTpgAAU1NT1K9fHxkZGbC2tlY7falUAiurelrFIpWaaD1uVWEMjIExEBEREVFVYiGJiIyaVCpFdHQ0nj17hsmTJ+OPP/7Q6fSNrQ8SxsAYanIMxtQHSWpqKmbNmoUnT55AIpHg3XffxZgxY5CZmYnp06fj4cOHsLe3x9q1a2FpaQlBELB06VLExcWhTp06CA8PR4cOHfS9GERERESllPlq24sXLzBixAgMHToUPj4++OKLLwAADx48QEBAALy9vTFt2jTI5XIAgFwux7Rp0+Dt7Y2AgACkpKRU7RIQEQFo0KABevTogZs3b+LZs2coKCgAADx69Ah2dnYAADs7O6SmpgIofhUuKysLDRs21FvMRFRzSaVShIaG4ujRo9i7dy++++47JCUlYfPmzejVqxdOnDiBXr16YfPmzQCAc+fOITk5GSdOnMCSJUuwaNEi/S4AERERkRplFpLYmS0RGar09HQ8e/YMAJCXl4dLly6hTZs26NGjB44fPw4AOHjwIDw9PQEAnp6eOHjwIADg+PHj6NmzJyQSiX6CJ6IazdbWVmxRZGFhAQcHB8hkMsTGxsLf3x8A4O/vj1OnTgGAOFwikaBz58549uwZ0tLS9BY/ERERkTplvtqmqTPbzz//HEBxZ7Zffvkl3n//fZw+fRpTpkwBUNyZbVhYGARB4M0aEelcWloaQkNDUVhYCEEQMHDgQPTr1w+vv/46pk+fjrVr16J9+/YICAgAAIwYMQIzZ86Et7c3LC0tsWbNGj0vARG9ClJSUnDnzh04OzvjyZMnsLW1BQA0btwYT548AVDch1uTJk3E7yj6d1OMq4qx9eH2MsakHcakHUOMiYioptKqj6Sq7syWiKgi3njjDURFRZUa3qJFC7GVZEm1a9cWX88lIqoOOTk5CA4Oxty5c2FhYaH0mUQiqdSDNmPrw+1ljEk7jEk7+o7JmPpwIyKqLK0KSVXdmW15nqiVPa2a+zSCy2acavKyERGRevn5+QgODoavry/69+8PALCxsUFaWhpsbW2RlpYmPmizs7PDo0ePxO+W7N+NiIiIyJCU61fbVHVma2pqqrIz2yZNmmjdmW15nqiVRd9PI6qSLpfN3Noc9aRldpFVLrmFRchJz6nQd7ndDAefqFFNZGg5j2o+QRAwb948ODg4IDAwUBzu6emJqKgoTJgwAVFRUfDy8hKHf/vtt/Dx8cGtW7dQv359ja+11UQ8TomIKkfXeZQ5lNQps5CUnp4OU1NTNGjQQOzM9sMPPxQ7s/Xx8VHZma2Liws7szVg9aQmaFmk22n+JTUB0wwRGSLmPKpu169fR3R0NNq1awc/Pz8AQEhICCZMmIBp06Zh//79aNasGdauXQsA8PDwQFxcHLy9vVG3bl0sW7ZMn+HrBY9TIqLK0XUeZQ4ldcosJLEzWyIiIqLycXV1xa+//qrysx07dpQaJpFIsHDhwqoOi4iIiKjSyiwksTNbIiIiIiIiIiICAN2+iE5ERERERERERDUWC0lERERERERERKQVFpKIiIiIiIiIiEgrZfaRRERERKXlCUDjxvU1jlPW5y/jz+wSERERkaFjIYmIiKgC6kjAnyonIiKiGkubh2baUkyHD81qBhaSiIiIiIiIiEgJH5qROuwjiYiIiIiIiIiItMJCEhERERERERERaYWFJCIiIiIiIiIi0goLSUREREREREREpBUWkoiIiIiIiIiISCssJBERERERERERkVZYSCIiIiIiIiIiIq2wkERERERERERERFphIYmIiIiIiIiIiLTCQhIREREREREREWmFhSQiIiIiIiIiItKKqb4DICIiIqpp5syZg7Nnz8LGxgZHjhwBAEybNg33798HAGRlZaF+/fqIjo5GSkoKBg8ejNatWwMAnJ2dERYWprfYiYiIiDRhIYmIiIhIx4YNG4ZRo0Zh9uzZ4rC1a9eK/w8PD4eFhYX4d8uWLREdHV2tMRIRERFVBF9tIyIiItKxbt26wdLSUuVngiDghx9+wJAhQ6o5KiIiIqLKY4skIiIiomqUkJAAGxsbvPbaa+KwlJQU+Pv7w8LCAtOmTYOrq2uZ05FKJbCyqqfVPKVSE63HrS7VFVN55vEqr6fyYExERK82FpKIiIiIqtGRI0eUWiPZ2trizJkzaNiwIX766SdMnjwZMTExSq++qVJYKCAzM1ereVpZ1dN63OryckyNG9evkvmUZ7mNYT0ZAsZUWlXtv0REhoivthGR0UpNTcXo0aMxePBg+Pj4YMeOHQCA9evXw93dHX5+fvDz80NcXJz4nYiICHh7e2PAgAE4f/68vkInoldUQUEBTp48icGDB4vDzMzM0LBhQwBAx44d0bJlS7FTbiIiIiJDwxZJRGS0pFIpQkND0aFDB2RnZ2P48OFwc3MDAIwdOxbjx49XGj8pKQkxMTGIiYmBTCZDYGAgjh8/DqlUqo/wiegVdOnSJTg4OKBJkybisPT0dFhaWkIqleLBgwdITk5GixYt9BglERERkXosJBGR0bK1tYWtrS0AwMLCAg4ODpDJZGrHj42NhY+PD8zMzNCiRQu0atUKiYmJcHFxqa6QiegVERISgqtXryIjIwN9+/bF1KlTERAQgKNHj8LHx0dp3GvXruGLL76AqakpTExMsHjxYlhZWekpciIiIiLNWEgiohohJSUFd+7cgbOzM3788Ufs2rULUVFR6NixI0JDQ2FpaQmZTAZnZ2fxO3Z2dhoLT4DxdWbLGAwnhorSZdyGsB4MIQZ9WL16tcrh4eHhpYYNGDAAAwYMqOqQiIiIiHSChSQjYW5tjlpSE3bkR6RCTk4OgoODMXfuXFhYWGDkyJGYNGkSJBIJ1q1bh/DwcCxfvrxC0za2zmwZg+oYjCl36nLdGeK2qAxj2o5ERIYqNTUVs2bNwpMnTyCRSPDuu+9izJgxyMzMxPTp0/Hw4UPY29tj7dq1sLS0hCAIWLp0KeLi4lCnTh2Eh4ejQ4cO+l4MItKjMgtJ6hLN+vXr8f3338Pa2hpAcRNuDw8PAMWd2e7fvx8mJiaYP38+3N3dq3YpXgH1pCZoWaS76f3FbtaphsjPz0dwcDB8fX3Rv39/AECjRo3EzwMCAjBx4kQAxS2QHj16JH4mk8lgZ2dXvQETEVG1yRPKX4Asa/zcwiLkpOdUJiwivVLXx2RkZCR69eqFCRMmYPPmzdi8eTNmzpyJc+fOITk5GSdOnMCtW7ewaNEi7Nu3T9+LQUR6VGYhiZ3ZEpGhEgQB8+bNg4ODAwIDA8XhaWlpYt9Jp06dQtu2bQEAnp6emDFjBgIDAyGTyZCcnAwnJye9xE5ERFWvjgQ6fRAHAH9JTcAyEhkzdX1MxsbGYufOnQAAf39/jB49GjNnzkRsbCz8/f0hkUjQuXNnPHv2TOlai4hePWUWktiZLREZquvXryM6Ohrt2rWDn58fgOLWkUeOHMHdu3cBAPb29ggLCwMAtG3bFoMGDcLgwYMhlUqxYMECFrmJiIjolVWyj8knT56I932NGzfGkydPABS34C75S5NNmjSBTCbTWEgqTx+T2qrpfe7V9OUrqaYt56u07RTK1UeSIXRmW5ZXcSMakoqu+5q83Wrysumbq6srfv3111LDFa/ZqhIUFISgoKCqDIuIiIjI4L3cx2RJEokEEomkwtMuTx+T2jKEfv+qki6Wz1j6Eqxp29HQ982q2C+0LiQZSme2ZTH0jVhRNT0p1NTtBhjfshnLvkZEREREFaOqj0kbGxvxlbW0tDSxL9yX+5h89OgR+5gkesVp1eWyus5spVIpTExMEBAQgNu3bwNgZ7ZERERERESGSl0fk56enoiKigIAREVFwcvLS2m4IAi4efMm6tevz/6RiF5xZRaSNHVmq/ByZ7YxMTGQy+V48OABO7MlIiIiIiIyEIo+Ji9fvgw/Pz/4+fkhLi4OEyZMwMWLF9G/f39cunQJEyZMAFDcZUCLFi3g7e2NTz/9FAsXLtTzEhCRvpX5ahs7syUiIiIiIqoZ1PUxCQA7duwoNUwikbB4RERKyiwksTNbIiIiIiIiIiICtOwjiYiIiIiIiIiIiIUkIiIiIiIiIiLSCgtJRERERERERESkFRaSiIiIiIiIiIhIKywkERERERERERGRVlhIIiIiIiIiIiIirbCQREREREREREREWmEhiYiIiEjH5syZg169emHIkCHisPXr18Pd3R1+fn7w8/NDXFyc+FlERAS8vb0xYMAAnD9/Xh8hExEREWnFVN8BEBEREdU0w4YNw6hRozB79myl4WPHjsX48eOVhiUlJSEmJgYxMTGQyWQIDAzE8ePHIZVKqzNkIiIiIq2wkERERESkY926dUNKSopW48bGxsLHxwdmZmZo0aIFWrVqhcTERLi4uFRxlBVnbm2OetLKN2xv3Li+DqIhIiKi6sRCEhEREVE12bVrF6KiotCxY0eEhobC0tISMpkMzs7O4jh2dnaQyWR6jLJs9aQmaFmk22n+xQ4XiIiIjAILSURERETVYOTIkZg0aRIkEgnWrVuH8PBwLF++vMLTk0olsLKqp+W4JlqPS2WrznVpiNuOMRERvdpYSCIiIiKqBo0aNRL/HxAQgIkTJwIoboH06NEj8TOZTAY7O7syp1dYKCAzM1ereVtZ1dN6XG286q+k6XJdlkXX204XGFNpr/oxQUSvFjYiJiIiIqoGaWlp4v9PnTqFtm3bAgA8PT0RExMDuVyOBw8eIDk5GU5OTvoKk4iIiEgjtkgiIiIi0rGQkBBcvXoVGRkZ6Nu3L6ZOnYqrV6/i7t27AAB7e3uEhYUBANq2bYtBgwZh8ODBkEqlWLBgAX+xjYiIiAwWC0lEREREOrZ69epSwwICAtSOHxQUhKCgoKoMiYiIiEgn+GobERERERERERFphYUkIiIiIiIiIiLSCgtJRERERERERESkFRaSiIiIiIiIiIhIKywkERERERERERGRVlhIIiIiIiIiIiIirbCQRERGKzU1FaNHj8bgwYPh4+ODHTt2AAAyMzMRGGq1EhoAACAASURBVBiI/v37IzAwEE+fPgUACIKAzz77DN7e3vD19cXPP/+sz/CJiIiIiIiMDgtJRGS0pFIpQkNDcfToUezduxffffcdkpKSsHnzZvTq1QsnTpxAr169sHnzZgDAuXPnkJycjBMnTmDJkiVYtGiRfheAiIiIiIjIyJjqOwCqOfIEoHHj+hX+vqrv5hYWISc9pzJhUQ1ma2sLW1tbAICFhQUcHBwgk8kQGxuLnTt3AgD8/f0xevRozJw5E7GxsfD394dEIkHnzp3x7NkzpKWlidMgIiIiIiIizVhIIp2pIwFaFul2mn9JTcAyEmkjJSUFd+7cgbOzM548eSIWhxo3bownT54AAGQyGZo0aSJ+p0mTJpDJZCwkERERERERaanMQlJqaipmzZqFJ0+eQCKR4N1338WYMWOQmZmJ6dOn4+HDh7C3t8fatWthaWkJQRCwdOlSxMXFoU6dOggPD0eHDh2qY1mI6BWVk5OD4OBgzJ07FxYWFkqfSSQSSCSSCk9bKpXAyqqeluOaaD1uVWEMhhNDRekybkNYD4YQA5EuVbYF9svY+pqIiIxNmYUkRR8kHTp0QHZ2NoYPHw43NzdERkaiV69emDBhAjZv3ozNmzdj5syZSn2Q3Lp1C4sWLcK+ffuqY1mI6BWUn5+P4OBg+Pr6on///gAAGxsb8ZW1tLQ0WFtbAwDs7Ozw6NEj8buPHj2CnZ2dxukXFgrIzMzVKhYrq3paj1tVGIPqGHR501fVdLnuDHFbVIYxbUequXTdAputr4leTebW5qgnVe6ymOc5MhZldrZta2srtih6uQ8Sf39/AMV9kJw6dQoA1PZBQkSka4IgYN68eXBwcEBgYKA43NPTE1FRUQCAqKgoeHl5KQ0XBAE3b95E/fr1+VobEREREVW7elITtCyCTv8RVZdy9ZHEPkiIyJBcv34d0dHRaNeuHfz8/AAAISEhmDBhAqZNm4b9+/ejWbNmWLt2LQDAw8MDcXFx8Pb2Rt26dbFs2TJ9hk9ERERERGR0tC4kGUofJGVPi30x1DTGvj25T1YdV1dX/Prrryo/27FjR6lhEokECxcurOqwiIiIiIiIaiytCkmG1AdJWQyhP4iq8Cq/L2vs29PY9slXeV8jIiIiIiIizcrsI4l9kBAREREREREREaBFiyT2QUJERERERERERIAWhST2QUJERERUPnPmzMHZs2dhY2ODI0eOAABWrFiBM2fOoFatWmjZsiWWL1+OBg0aICUlBYMHD0br1q0BAM7OzggLC9Nn+ERUw6nKUevXr8f3338vdlkSEhICDw8PAEBERAT2798PExMTzJ8/H+7u7nqLnYj0r8xX24iIiIiofIYNG4atW7cqDXNzc8ORI0dw+PBhvPbaa4iIiBA/a9myJaKjoxEdHc0iEhFVOVU5CgDGjh0r5iJFESkpKQkxMTGIiYnB1q1bsXjxYhQWFlZ3yERkQLT+1TYiIiIi0k63bt2QkpKiNKxPnz7i/zt37oxjx45Vd1hkgPKEsn/oorw/hJFbWISc9JzKhEU1nKocpU5sbCx8fHxgZmaGFi1aoFWrVkhMTISLi0sVR0k1kTY5r7yY86ofC0lERERE1ezAgQMYNGiQ+HdKSgr8/f1hYWGBadOmwdXVVY/RUXWqIwFaFul2mn9JTcBbKqqIXbt2ISoqCh07dkRoaCgsLS0hk8ng7OwsjmNnZweZTKbHKMmYMefVDCwkEREREVWjjRs3QiqVYujQoQAAW1tbnDlzBg0bNsRPP/2EyZMnIyYmBhYWFhqnI5VKYGVVT6t5SqUmWo9LNUNVbm9D3J8MMSZjM3LkSEyaNAkSiQTr1q1DeHg4li9fXqFplSc/aT9NbmNST5/7xqu4b7KQRERERFRNIiP/H3t3Hhdluf9//D0zSioqKAokoSfKPIbrSXOHHFNTMcnlmKc8hZxDLmmKR5O0csml7KjlqZRjFpUtZoqlLR7JNfdEafN7WjSXBDoobqhs9+8PH8yPEZABZhiW1/Px8CFz3/dc85l77vu67/tzX9d1r9XWrVv15ptvymQySZI8PDzk4eEhSWrVqpWaNm2qo0ePqnXr1jcsKyfHUHp6hkOfW69RXdWqaSlb8KhUHN02SsPbu45Lyy8Nd8fk7K467tCoUSPb38OGDdPo0aMlXWuBlJycbJuXkpIiPz+/G5ZVkvrJUe7+jZ2tKmwzFYk7t42Kvm26YlsjkQQAAFAOtm/frhUrVuidd95R7dq1bdPPnDkjLy8vWSwWnThxQseOHVNgYKBTP7uWyeTUrgTHeVwLUOWkpqbK19dXkrR582Y1b95ckmS1WjV58mRFREQoJSVFx44dU5s2bdwZKgA3I5EEAADgZNHR0dq3b5/Onj2rkJAQjR8/XrGxscrMzFRERIQkqW3btpo9e7b279+vl19+WTVq1JDZbNasWbPk7e3t5m8AoCorrI7at2+fjhw5IkkKCAiwPUGyefPm6tevn/r37y+LxaJnnnlGFgstHIHqjEQSAACAky1atKjAtGHDhhW6bN++fdW3b19XhwQANiWpoyRpzJgxGjNmjCtDAlCJ0DAZAAAAAAAADiGRBAAAAAAAAIeQSAIAAAAAAIBDSCQBAAAAAADAISSSAAAAAAAA4BASSQAAAAAAAHAIiSQAAAAAAAA4hEQSAAAAAAAAHEIiCQAAAAAAAA4hkQQAAAAAAACHkEgCAAAAAACAQ0gkAQAAAAAAwCE13B0AAAD5eTb0VB1L2e9zNG5czwnRAAAAAMiPRBIAoEKpYzGraa5zyzxO+1sAAADAKTi1BgAAAAAAgENIJAEAAAAAAMAhJJIAVFoxMTHq0qWLwsLCbNOWLl2qHj16aNCgQRo0aJC2bdtmm7d8+XL17t1bffv21Y4dO9wRMgAAAABUaoyRBKDSGjx4sB5++GE9+eSTdtMfffRRRUZG2k376aeftHHjRm3cuFEpKSmKiIjQF198IYvFUp4hAwAAAEClRiIJQKXVsWNHnTx50qFlExISNGDAAHl4eCgwMFDNmjVTUlKS2rdv7+IoAcddMZz7tLkrhuG0slByMTEx2rp1q3x8fLRhwwZJUnp6uiZNmqRTp04pICBAS5YskZeXlwzD0Ny5c7Vt2zbVqlVLCxYsUHBwsJu/AQAAQEHFJpIKOwlaunSpVq9erYYNG0qSoqOjFRoaKula15E1a9bIbDZrxowZ6tGjhwvDB4CCVq1apfj4eLVq1UrTpk2Tl5eXUlJS1LZtW9syfn5+SklJKbYsi8Ukb+86Dn2uxWJ2eFlXIYbKrZZJTn1i3XGzSRa2B7cprNVkbGysunTpoqioKMXGxio2NlZTpkzR9u3bdezYMW3atEmHDx/WzJkz9eGHH7oxegAAgMIVm0ii6wiAymTEiBEaO3asTCaTXnrpJS1YsEDz588vdXk5OYbS0zMcWtbbu47Dy7pKVYjBmS1yoEq/PeRX2baNwlpNJiQk6O2335YkhYeHa+TIkZoyZYoSEhIUHh4uk8mkdu3a6fz580pNTZWvr687QgcAAChSsYkkuo4AqEwaNWpk+3vYsGEaPXq0pGstkJKTk23zUlJS5OfnV+7xAaje0tLSbMmhxo0bKy0tTdK1Osnf39+2nL+/v1JSUm6YSCpJi0lUP67cNipiS8OKGBMAVFWlHiPJXV1Hii+Lg0hVU9l/T7bJ8pX/Dv7mzZvVvHlzSZLVatXkyZMVERGhlJQUHTt2TG3atHFnqACqOZPJJJPJVOr3l6TFZGVrzYWyc2VrxIrQ+vV67o6JfQxAdVKqRJI7u44Ux90HEVepzgenyv57VrZtsjJta9HR0dq3b5/Onj2rkJAQjR8/Xvv27dORI0ckSQEBAZo9e7YkqXnz5urXr5/69+8vi8WiZ555hm63AMqdj4+PLeGdmppqG2/y+laTycnJtJoEAAAVUqkSSXQdAVARLFq0qMC0YcOGFbn8mDFjNGbMGFeGBAA3ZLVaFR8fr6ioKMXHx6tXr1626e+8844GDBigw4cPq169eoyPBAAAKiRzad6Umppq+/v6riMbN25UZmamTpw4QdcRAABQbUVHR+vBBx/U0aNHFRISog8//FBRUVH66quv1KdPH+3atUtRUVGSpNDQUAUGBqp37956+umn9eyzz7o5egAAgMIV2yKJriMAAAAlV1irSUmKi4srMM1kMpE8AgAAlUKxiSS6jgAAAAAAAEAqZdc2AAAAAAAAVD8kkgAAAAAAAOCQUj21DTfm2dBTdSzk6AAAAAAAQNVCIskF6ljMaprr3DKPk5cCAAAAAABuRnoCAAAAAAAADiGRBAAAAAAAAIeQSAIAAAAAAIBDSCQBAAAAAADAISSSAAAAAKAaiYmJUZcuXRQWFmablp6eroiICPXp00cRERE6d+6cJMkwDD333HPq3bu3Bg4cqO+++85dYQOoIEgkAQAAAEA1MnjwYK1YscJuWmxsrLp06aJNmzapS5cuio2NlSRt375dx44d06ZNmzRnzhzNnDnTDREDqEhIJAEAAABANdKxY0d5eXnZTUtISFB4eLgkKTw8XJs3b7abbjKZ1K5dO50/f16pqanlHjOAiqOGuwMAAAAAALhXWlqafH19JUmNGzdWWlqaJCklJUX+/v625fz9/ZWSkmJbtjAWi0ne3nWcGp/FYnZ6mag63LltVMdtk0QSAAAAAMDGZDLJZDKV+v05OYbS0zOcGNG1RIGzy3Snxo3ruTuEKsWd20ZF3zZdsa3RtQ0AAAAAqjkfHx9bl7XU1FQ1bNhQkuTn56fk5GTbcsnJyfLz83NLjAAqBhJJAAAAAFDNWa1WxcfHS5Li4+PVq1cvu+mGYejQoUOqV6/eDbu1Aaj66NoGAAAAANVIdHS09u3bp7NnzyokJETjx49XVFSUJk6cqDVr1qhJkyZasmSJJCk0NFTbtm1T7969Vbt2bc2bN8/N0QNwNxJJAAAA5eSXX37RpEmTbK9PnDihCRMm6MKFC1q9erWtK0l0dLRCQ0PdFSaAKm7RokWFTo+LiyswzWQy6dlnn3V1SAAqERJJAAAA5SQoKEjr16+XJOXk5CgkJES9e/fW2rVr9eijjyoyMtLNEQIAANwYYyQBAAC4we7duxUYGKiAgAB3hwIAAOAwEkkAAABusHHjRoWFhdler1q1SgMHDlRMTIzOnTvnxsgAAACKRtc2AACAcpaZmakvv/xSkydPliSNGDFCY8eOlclk0ksvvaQFCxZo/vz5NyzDYjHJ27tOeYSLSsiV24bFYq5w215FjAkAqioSSQAAAOVs+/btCg4OVqNGjSTJ9r8kDRs2TKNHjy62jJwcQ+npGQ59XuPG9UoXKCotR7eN0vD2ruPS8kvD3TGxjwGoTujaBgAAUM42btyoAQMG2F6npqba/t68ebOaN2/ujrAAAACKRYskAACAcpSRkaFdu3Zp9uzZtmkLFy7UkSNHJEkBAQF28wAA7uXZ0FN1LLTBAPKQSAJQqcXExGjr1q3y8fHRhg0bJEnp6emaNGmSTp06pYCAAC1ZskReXl4yDENz587Vtm3bVKtWLS1YsEDBwcFu/gYAqps6depo7969dtMWLlzopmgAAMWpYzGraa5zyzxOXgqVGJsvgEpt8ODBWrFihd202NhYdenSRZs2bVKXLl0UGxsr6dqYJMeOHdOmTZs0Z84czZw50w0RAwAAAEDlVWwiKSYmRl26dLF7PG16eroiIiLUp08fRURE2B5RaxiGnnvuOfXu3VsDBw7Ud99957rIAUBSx44d5eXlZTctISFB4eHhkqTw8HBt3rzZbrrJZFK7du10/vx5u3FJAAAAAAA3VmzXtsGDB+vhhx/Wk08+aZuWd7c/KipKsbGxio2N1ZQpU+zu9h8+fFgzZ87Uhx9+6NIvAADXS0tLk6+vrySpcePGSktLkySlpKTI39/ftpy/v79SUlJsyxamJI/XrgiPHiYGXM/dvwXbAwAAQNVSbCKpY8eOOnnypN20hIQEvf3225Ku3e0fOXKkpkyZUuTd/htdpAGAK5lMJplMplK/vySP13b3o4erSgw8Qtm5Kvv2kB/bBgAAgPuVarBtZ97tl0p2x7843Pmseir778k2Wf58fHxsSezU1FQ1bNhQkuTn56fk5GTbcsnJyfLz83NXmAAAuMQVw/mJ14ycXF06c8mpZQIAKqcyP7WtrHf7pZLd8S9ORbgbzx1T53L371lWFWGbLImqsP1arVbFx8crKipK8fHx6tWrl236O++8owEDBujw4cOqV68eLSYBAFVOLZOc/4Qpi1mkkQAAUikTSdztB1BRREdHa9++fTp79qxCQkI0fvx4RUVFaeLEiVqzZo2aNGmiJUuWSJJCQ0O1bds29e7dW7Vr19a8efPcHD0AAAAAVC6lSiRxtx9ARbFo0aJCp8fFxRWYZjKZ9Oyzz7o6JAAAAACosopNJHG3HwAAAAAAVETOHheOMeGKV2wiibv9AAAAAACgInL2uHCMCVc8s7sDAAAAAAAAQOVAIgkAAAAAAAAOIZEEAAAAAAAAh5BIAgAAAAAAgENIJAEAAAAAAMAhJJIAAAAAAADgEBJJAAAAAAAAcAiJJAAAAAAAADikhrsDAAAAqG6sVqs8PT1lNptlsVi0du1apaena9KkSTp16pQCAgK0ZMkSeXl5uTtUAAAAO7RIAgAAcIO4uDitX79ea9eulSTFxsaqS5cu2rRpk7p06aLY2Fg3RwgAAFAQiSQAAIAKICEhQeHh4ZKk8PBwbd682c0RAQAAFEQiCQAAwA0iIyM1ePBgffDBB5KktLQ0+fr6SpIaN26stLQ0d4YHAABQKMZIAgAAKGfvvfee/Pz8lJaWpoiICAUFBdnNN5lMMplMNyzDYjHJ27uOK8ME7ORtbxaLucJtexUxJgCoqkgkAQAAlDM/Pz9Jko+Pj3r37q2kpCT5+PgoNTVVvr6+Sk1NVcOGDW9YRk6OofT0DIc+r3HjemWOGcjb3ry96zi87ZUXd8fEPgagOqFrGwAAQDnKyMjQxYsXbX9/9dVXat68uaxWq+Lj4yVJ8fHx6tWrlzvDBAAAKBQtklChXTGce4cnIydXl85cclp5AACUVFpamsaNGydJysnJUVhYmEJCQtS6dWtNnDhRa9asUZMmTbRkyRI3RwoAAFAQiSRUaLVMUtNc55V33GIWaSQAgDsFBgbq448/LjC9QYMGiouLc0NEAAAAjiORBAAAAACQJFmtVnl6espsNstisWjt2rVKT0/XpEmTdOrUKQUEBGjJkiXy8vJyd6gA3IREEgCgTDwbeqqOxX7IPQYdBQCg8oqLi7Mb8D82NlZdunRRVFSUYmNjFRsbqylTprgxQgDuRCIJAFAmdSxm53ZB5TEQAABUKAkJCXr77bclSeHh4Ro5ciSJJKAa43QdAAAAAGATGRmpwYMH64MPPpB07SEBvr6+kqTGjRsrLS3NneEBcDNaJAEAAAAAJEnvvfee/Pz8lJaWpoiICAUFBdnNN5lMMplMNyzDYjHJ27uOU+OyWMxOLxMoSkm2teq4bZJIAgAAAABIkvz8/CRJPj4+6t27t5KSkuTj46PU1FT5+voqNTXVbvykwuTkGEpPz3BqXN7edZxepqMY+7H6Kcm25s5t0xGu2H7p2gYAAAAAUEZGhi5evGj7+6uvvlLz5s1ltVoVHx8vSYqPj1evXr3cGSYAN6NFEgAAAABAaWlpGjdunCQpJydHYWFhCgkJUevWrTVx4kStWbNGTZo00ZIlS9wcKQB3IpEEoEqyWq3y9PSU2WyWxWLR2rVrlZ6erkmTJunUqVMKCAjQkiVL5OXl5e5QAQAAKoTAwEB9/PHHBaY3aNBAcXFxbogIQEVUpkQSF2oAKrK4uDi7PvyxsbHq0qWLoqKiFBsbq9jYWB5diyrtiuH8fvEZObm6dOaSU8sEAABA5VHmMZLi4uK0fv16rV27VtL/v1DbtGmTunTpotjY2DIHCQDOkJCQoPDwcElSeHi4Nm/e7OaIANeqZZKa5jr3Xx0LwysCAABUZ07v2paQkKC3335b0rULtZEjR3LHH4BbREZGymQyafjw4Ro+fLjS0tLk6+srSWrcuLHS0tLcHCEAAJXD9S0cy9rakdaNAFB5lTmRxIUagIrovffek5+fn9LS0hQREaGgoCC7+SaTSSaTqdhyLBaTvL3rOPSZFovZ4WVdpSLEgKqvJNsY2yRQNeS1cHSW4xazSCMBQOVUpkSSOy7Uii+LE1bcWHlvH2yT7uHn5ydJ8vHxUe/evZWUlCQfHx+lpqbK19dXqampduMnFSUnx1B6eoZDn+ntXcfhZV3FHTE4ewweVHwl2cacuU2yrQEAALhfmRJJ7rhQK05FuJDjRLdiK+/toyJskyVRFbbfjIwM5ebmqm7dusrIyNBXX32lsWPHymq1Kj4+XlFRUYqPj1evXr3cHSoAAAAAVCqlHjEzIyNDFy9etP391VdfqXnz5rYLNUlcqAFwi7S0NP3lL3/R/fffr2HDhik0NFQhISGKiorSV199pT59+mjXrl2Kiopyd6gAAAAAUKmUukVSWlqaxo0bJ0nKyclRWFiYQkJC1Lp1a02cOFFr1qxRkyZNtGTJEqcFCwCOCAwM1Mcff1xgeoMGDRQXF+eGiAAAAACgaih1IokLNQAAAAAAUJVc/5RKRxS3fFV7UmWZn9oGAAAAx5w+fVpTp05VWlqaTCaT/vznP+uRRx7R0qVLtXr1atvYktHR0QoNDXVztAAAVD/OfkqlVPWeVEkiCQAAoJxYLBZNmzZNwcHBunjxooYMGaJu3bpJkh599FFFRka6OUIAqPw8G3qqjqXUwwEDKAaJJAAAgHLi6+srX19fSVLdunUVFBSklJQUN0cFAFVLHYvZqS1KjpOTAuyQSAIAAHCDkydP6ocfflDbtm118OBBrVq1SvHx8WrVqpWmTZsmLy+vG77fYjHJ27tOOUULOJ8zt1+Lxcz+AADlhEQSAABAObt06ZImTJigp556SnXr1tWIESM0duxYmUwmvfTSS1qwYIHmz59/wzJycgylp2c49HklHTQUKA+Obr+O8Pau49TySop9DEB1QiM9AACAcpSVlaUJEyZo4MCB6tOnjySpUaNGslgsMpvNGjZsmL755hs3RwkAAFA4EkkAAADlxDAMTZ8+XUFBQYqIiLBNT01Ntf29efNmNW/e3B3hAQAAFIuubQAAAOXk66+/1vr163XHHXdo0KBBkqTo6Ght2LBBR44ckSQFBARo9uzZ7gwTAACgSNU+kcSjIQEAQHnp0KGD/u///q/A9NDQUDdEAwAAUHLVPpHk7EdDSjweEgAAAAAAVE2kPAAAAAAAAOAQEkkAAAAAAABwCIkkAAAAAAAAOIREEgAAAAAAABxCIgkAAAAAAAAOIZEEAAAAAAAAh9RwdwAAAAAAqpcrhtS4cT2nlunZ0FOXzlxyapkAgIJIJAEAAAAoV7VMUtNc55Z53GIWaSQAcD26tgEAAAAAAMAhJJIAAAAAAADgELq2oVpxRX/8jJxc+uMDAAAAAKoFEkmoVuiPj+rOs6Gn6lhojAoAAACgdEgkAUA1Usdidn4ylbwUAAAAUKSq1jOGRBIAAHBYaU6EilueLsIAAKAqq2o9Y0gkAQAAh1W1EyEAAACUDB0SAAAAAAAA4BBaJAEAAACo9KraGCTVRUkeBOLs3xdA6bgskbR9+3bNnTtXubm5GjZsmKKiopxSriMVDRUMgBtxVf0EAGVF/QSUHl1vXctV9RMPAgEqH5ckknJycjR79my98cYb8vPz09ChQ2W1WnX77beXuWxnVzRUMkD14sr6CQDKgvoJQEVF/QQgP5ckkpKSktSsWTMFBgZKkgYMGKCEhAQqGsBBJWni6yiaZl/jyvopp4bZqS0iLxuGaptMJX4frTKByonzJwAVFfUTgPxckkhKSUmRv7+/7bWfn5+SkpKKXL5mTUuJLnyc3YrIFa2SKkOZlSFGV5TpihiL234rwoV9HYtZdSpAHO7m6vrJmUqTRHJEdd1Pq2uZlSFGqWLUk+7G+VP1LbMyxOiKMitDjBL1k1T56idXlFkZYnRFmZUhRleUWRlilNxXP9GxCwAAAAAAAA5xSSLJz89PycnJttcpKSny8/NzxUcBQIlQPwGoqKifAFRU1E8A8nNJIql169Y6duyYTpw4oczMTG3cuFFWq9UVHwUAJUL9BKCion4CUFFRPwHIzyVjJNWoUUPPPPOM/va3vyknJ0dDhgxR8+bNXfFRAFAi1E8AKirqJwAVFfUTgPxMhmEY7g4CAAAAAAAAFR+DbQMAAAAAAMAhJJIAAAAAAADgEJeMkVReYmJitHXrVvn4+GjDhg2SpKVLl2r16tVq2LChJCk6OlqhoaHuDLPETp8+ralTpyotLU0mk0l//vOf9cgjjyg9PV2TJk3SqVOnFBAQoCVLlsjLy8vd4ZZYUd+vKvx2V69e1UMPPaTMzEzl5OSob9++mjBhgk6cOKHo6Gilp6crODhYL7zwgjw8PNwdLkqgsPqmqH3SMAzNnTtX27ZtU61atbRgwQIFBwe7JIYb7TfLly/XmjVrZDabNWPGDPXo0aPMMZS0fnLFuihNHeLsdVHSfT0zM1NTp07Vd999J29vby1evFi33HKLS2KYNm2a9u3bp3r16kmSFixYoJYtW7psu5RkGy/Dz89Py5cvL9f1gBvbvn275s6dq9zcXA0bNkxRUVHl8rkVYT8tjNVqlaenp8xmsywWi9auXVvudXl+v/zyiyZNmmR7feLECU2YMEEXLlwo1/XkrGPcunXr9Nprr0mSxowZowceeMCpMT3//PPasmWLatasqaZNm2r+/PmqX7++Tp48qf79++vWW2+VJLVt21azZ8+WJH377beKiYnRlStXFBoaqunTp8tkMpU6LpSf8+fPa8aMGfrvf/8rk8mkefPmaefOnZX+eqGo/T48PLxKXOuVmMrNTQAAIABJREFUpl6rTN588019+OGHMplMuuOOOzR//nylpqZWv2s9oxLbt2+f8e233xoDBgywTXv55ZeNFStWuDGqsktJSTG+/fZbwzAM48KFC0afPn2MH3/80Xj++eeN5cuXG4ZhGMuXLzdeeOEFd4ZZakV9v6rw2+Xm5hoXL140DMMwMjMzjaFDhxqJiYnGhAkTjA0bNhiGYRhPP/20sWrVKneGiVIorL4pap/cunWrERkZaeTm5hqJiYnG0KFDXRZDUfvNjz/+aAwcONC4evWqcfz4caNXr15GdnZ2mWMoaf3kinVR0jrEFeuipPv6O++8Yzz99NOGYRjGhg0bjCeeeKJMn3+jGJ588knjs88+K7C8q7ZLwzCMlStXGtHR0UZUVJRhGEa5rgcULTs72+jVq5dx/Phx4+rVq8bAgQONH3/8sVw+uyLsp4Xp2bOnkZaWZjetvOvyomRnZxtdu3Y1Tp48We7ryRnHuLNnzxpWq9U4e/askZ6eblitViM9Pd2pMe3YscPIysoyDMMwXnjhBVtMJ06csFsuvyFDhhiJiYlGbm6uERkZaWzdurXUMaF8TZ061Vi9erVhGIZx9epV49y5c1XieiG//Pt9VbnWy8+Req0ySU5ONnr27GlcvnzZMIxr5zsfffRRtbzWq9Rd2zp27Fgps7TF8fX1td3ZqVu3roKCgpSSkqKEhASFh4dLksLDw7V582Z3hllqRX2/qsBkMsnT01OSlJ2drezsbJlMJu3Zs0d9+/aVJD3wwANKSEhwZ5gohcLqm6L2ybzpJpNJ7dq10/nz55WamuqSGIqSkJCgAQMGyMPDQ4GBgWrWrJmSkpLKHENJ6ydXrIuS1iGuWBcl3de//PJL2535vn37avfu3TLK+KyLomIoiqu2y+TkZG3dulVDhw6VJBmGUa7rAUVLSkpSs2bNFBgYKA8PDw0YMKDcjj8VYT91VHnX5UXZvXu3AgMDFRAQcMNYXbGenHGM27lzp7p16yZvb295eXmpW7du2rFjh1Nj6t69u2rUuNahol27dkpOTr5hGampqbp48aLatWsnk8mk8PBwzsEqiQsXLmj//v22Y4uHh4fq16/v5qicL/9+X1Wu9fJzpF6rbHJycnTlyhVlZ2frypUraty4cbW81qvUiaSirFq1SgMHDlRMTIzOnTvn7nDK5OTJk/rhhx/Utm1bpaWlydfXV5LUuHFjpaWluTm6ssv//aSq8dvl5ORo0KBB6tq1q7p27arAwEDVr1/fduLj7+9fZRJn1V1R+2RKSor8/f1ty7n6Ny9sv7k+Bj8/P6fH4Ej95Op14Ugd4qp1UZJ9PSUlRTfffLOka49Qrlevns6ePev0GPLWw+LFizVw4EDNmzdPmZmZthhc8VvMmzdPU6ZMkdl87ZTi7Nmz5b4eULjyqAcc4c79tDCRkZEaPHiwPvjgA0kVpy7fuHGjwsLCbK/dvZ5Kul7Ke3v76KOPFBISYnt98uRJhYeH6+GHH9aBAwduGCsqvpMnT6phw4aKiYlReHi4pk+froyMDElV43ohT/79vipe6zlSr1Umfn5+GjVqlHr27Knu3burbt26Cg4OrpbXelUukTRixAj95z//0fr16+Xr66sFCxa4O6RSu3TpkiZMmKCnnnpKdevWtZtnMpkqff/u679fVfntLBaL1q9fr23btikpKUm//PKLu0NCOXDXPumu/aYi1E/urkMqwr5+fQz//e9/FR0drc8//1wfffSRzp07p9jYWJd9/pYtW9SwYUO1atXKZZ+Bys3d++n13nvvPa1bt07//ve/tWrVKu3fv99uvrvq8szMTH355Ze67777JFW889mKdt752muvyWKx6P7775d0rQXcli1bFB8fr2nTpmny5Mm6ePGim6NEWWRnZ+v777/XiBEjFB8fr9q1ays2NrbC7Rtlcf1+n19F2+dKo6LXa6Vx7tw5JSQkKCEhQTt27NDly5fL1PKyMqtyiaRGjRrJYrHIbDZr2LBh+uabb9wdUqlkZWVpwoQJGjhwoPr06SNJ8vHxsTWpTk1NtQ1UVhkV9v2qym+Xp379+urUqZMOHTqk8+fPKzs7W9K1biB+fn5ujg7OUNQ+6efnZ9fc3pW/eVH7zfUxpKSkOC2GktRPrloXJalDXLkuJMf2dT8/P50+fVrStZPjCxcuqEGDBk6PYceOHfL19ZXJZJKHh4cGDx5c5Hpwxm9x8OBBffnll7JarYqOjtaePXs0d+5ct60H2HP1tl+cirSf5skr08fHR71791ZSUlKFqMu3b9+u4OBgNWrUSJL715NU8nq9vGJbu3attm7dqhdffNF2oe3h4WGrS1q1aqWmTZvq6NGj5fobwrn8/f3l7+9va8l433336fvvv69S1wvX7/dV6VpPcrxeq0x27dqlW265RQ0bNlTNmjXVp08fHTx4sFpe61W5RFL+vuubN29W8+bN3RhN6RiGoenTpysoKEgRERG26VarVfHx8ZKk+Ph49erVy10hlklR368q/HZnzpzR+fPnJUlXrlzRrl27dNttt6lTp0764osvJF17oonVanVnmHCSovbJvOmGYejQoUOqV6+eramysxW131itVm3cuFGZmZk6ceKEjh07pjZt2pT580paP7liXZS0DnHFuijpvm61WrVu3TpJ0hdffKHOnTuX+U5jYTEEBQXZ1oNhGAXWg7N/i8mTJ2v79u368ssvtWjRInXu3Fn//Oc/y3U9oGitW7fWsWPHdOLECWVmZmrjxo3ldvypCPvp9TIyMmytVDIyMvTVV1+pefPmFaIu37hxowYMGGB77c71lKek66V79+7auXOnzp07p3Pnzmnnzp3q3r27U2Pavn27VqxYoddee021a9e2TT9z5oxycnIkybZeAgMD5evrq7p16+rQoUMyDKNSnz9XN40bN5a/v7+tte/u3bt12223VYnrhTzX7/dV5Vovj6P1WmXSpEkTHT58WJcvX5ZhGNq9e7duv/32anmtZzIq8SiX0dHR2rdvn86ePSsfHx+NHz9e+/bt05EjRyRJAQEBmj17tssO+q5y4MABPfTQQ7rjjjtsY05ER0erTZs2mjhxok6fPq0mTZpoyZIl8vb2dnO0JVfU99uwYUOl/+2OHDmiadOmKScnR4Zh6L777tPjjz+uEydOaNKkSTp37pxatmypF198seo/ErKKKay+uffeewvdJw3D0OzZs7Vjxw7Vrl1b8+bNU+vWrV0Sw43qvNdee00fffSRLBaLnnrqKac8YrWk9ZMr1kVp6hBnr4uS7utXr17VlClT9MMPP8jLy0uLFy9WYGCgS2L461//qrNnz8owDP3xj3/UrFmz5Onp6bLtMs/evXu1cuVKLV++vFzXA25s27ZtmjdvnnJycjRkyBCNGTOmXD63Iuyn1ztx4oTGjRsn6dr4YmFhYRozZozOnj1brnX59TIyMtSzZ09t3rxZ9erVkyRNmTKlXNeTs45xa9as0fLlyyVJo0eP1pAhQ5waU2xsrDIzM23nv23bttXs2bP1xRdf6OWXX1aNGjVkNps1fvx424XcN998o5iYGF25ckUhISF6+umnSWBXEj/88IOmT5+urKwsBQYGav78+Xruuecq/fWCVPh+X1RdVBmVtF6rTF5++WV9+umnqlGjhlq2bKm5c+cqJSWl2l3rVepEEgAAAAAAAMpPlevaBgAAAAAAANcgkQQAAAAAAACHkEgCAAAAAACAQ0gkAQAAAAAAwCEkkgAAAAAAAOAQEkkAAAAAAABwCIkkAAAAAAAAOIREEgAAAAAAABxCIgkAAAAAAAAOIZEEAAAAAAAAh5BIAgAAAAAAgENIJAEAAAAAAMAhJJIAAAAAAADgEBJJAAAAAAAAcAiJJAAAAAAAADiERBIAAAAAAAAcQiIJAAAAAAAADiGRBAAAAAAAAIeQSAIAAAAAAIBDSCQBAAAAAADAISSSAAAAAAAA4BASSQAAAAAAAHAIiSQAAAAAAAA4hEQSAAAAAAAAHEIiCQAAAAAAAA4hkQQAAAAAAACHkEgCAAAAAACAQ0gkAQAAAAAAwCEkkgAAAAAAAOAQEkkAAAAAAABwCIkkAAAAAAAAOIREEgAAAAAAABxCIgkAAAAAAAAOIZEEAHCqrKwsd4cAAAAAwEVIJAEAyuSHH37Q448/LqvVqrvuuktvvPGGu0MCAAAA4CKVKpFktVrVpk0btW/f3vavdevWGjFihLtDA8pk7dq1atGihebNm2c3ffPmzWrRooWmTZsmSTp58qRatGhhtw+0b99ewcHBWrx4sTtCRzmpqPXf8ePH9eijj8pqterzzz/X119/raioKLfGBHuZmZnq1KmTLl265NDyK1asUFhYmNq3by+r1aoVK1a4OEJAmjFjhiZOnGg3bfXq1bJarcrNzXVTVADgGlarVbt27bK93rt3r0JCQuyWmTZtGuf3qLBquDuAklq2bJm6du1qe7127Vp9+OGHbowIcI6mTZvqs88+09SpU1WjxrVdMz4+Xn/4wx8KLLt//37bMpJsiSZUbRWx/nv11VcVGRmpwYMHuzUOFO3AgQNq2bKlPD09HVreMAw9//zzatGihY4fP67IyEjdfPPNGjBggIsjRXU2YsQIDR8+XL///rsaN24sSXrvvfc0fPhwmc2V6r4nAABVXpU7MlutVi1fvlz9+/dXx44dFRMTo6tXr9rmr169Wr1799bdd9+t0aNHKyUlRVLBLPD1r6/PGn/44YcaOXKk7fXBgwc1ZMgQ3XXXXRoyZIgOHjxom5eenq6YmBh1795dHTt21NixYyVJHTp0sLUqaNmypa2Vwccff2xreZKdnV3sdy6slUpwcLCWLl1q912WLVumTp06yWq16uOPP7a9//ps99///vcbfvaN1vG5c+f02GOPqXPnzurYsaMee+wxJScnl2ldSNL777+vnj17qn379mrXrp1atGghSbpy5YqGDx+ulStX2q2LvNjnzp2r8ePH2+5m/vzzz4qIiNDdd9+tvn376tNPPy1yPfz666+2z5GkkSNH2i7ac3NzNXDgwCK3kUuXLqlr164lai3SqFEj3XHHHdq5c6dtXSUmJspqtTpcRp4JEyaoW7duuuuuu/TQQw/pxx9/LHEZqHx+/vlnjRw5Uh06dNCAAQOUkJAgSfr0009t+1TLli3VunVr22tJWrp0qSZMmKCJEyeqffv2euCBB3TkyBFbuSkpKRo/frw6d+4sq9Wqt956yzYvKSlJP/30k0JCQtS5c2dNmTJFFy5csIurRYsWateuXaGt59asWaN+/fqpY8eOioyM1KlTp+ze9+uvv9peL168uEDrvLx9PSkpSS1atLAre8uWLRo0aJA6dOigBx980O47Xe/HH3+01Q1du3bVsmXLbOumRYsW+s9//mNbdtWqVWrRooVdffDqq6+qZ8+e6tKli6ZOnerwOli7dm2h9cT19c+NFHYMWLhwoW3+tm3bFBoaKulaPdaqVSulpaXZ5j/xxBN26/rvf/+7goODVaNGDQUFBalXr152xzTAFYKDg3XnnXdq9erVkqTDhw/rxx9/1LBhwyRd2xeDg4PttvP/+7//kyQlJCRowIAB6tChg0aOHKmff/7ZruyRI0fa6r0bteQsrEXAiBEjtHbtWknXWmD+9a9/VadOndSpUydNnjxZ58+fty2b/zwgOztbLVq00MmTJyVd26fvvPNOu5iKO6fIa4Xao0cPvfPOO4W+9/jx4woNDbXV99fXKf/+97/VokULu3PYG7m+9euDDz4oqfjjRGxsrO699161b99e/fv3t6sz875//nqqZcuWbr8RAlQ2Nzq/nzZtmlq1amVXR15/LiIVft4REhKivXv3Srp2PjV8+HB16NBB3bt31+zZs5WZmWlbNv/5wvXnKrt27VLv3r1tr4u7Nsp/bnTvvffqs88+K/S9SUlJ6t69u5KSkiRdq4/+8Y9/2JadOXNmgXNGuF6VSyRJ0ieffKLXX39d//nPf3T06FG9+uqrkqTdu3frn//8p5YsWaKdO3cqICBA0dHRkiSz2VzqptPp6el67LHHNHLkSO3du1cRERF67LHHdPbsWUnS1KlTdfnyZW3cuFG7du3So48+KunaXeLExETNmjVL7dq1U2JiohITE3X//feXKo79+/fbyujXr5/dvP/97386e/asduzYoQULFuiZZ57RL7/8UqCMPXv22E7MbqSodZybm6vBgwdry5Yt2rJli2666SbNnj3b9r7SrIuMjAzNmjVLCxYsUGJiotavX28rr1atWnrttdf0wQcf6PPPP7eLMS4uTklJSVq4cKHMZrMyMjI0atQohYWFadeuXVq8eLFmzZqln376yeF1nGfdunU6d+5ckfNff/11uxZDjgoPD1d8fLwkaePGjerVq5c8PDxKXE5ISIi++OIL7d69W3feeaddZYuqKSsrS6NHj1a3bt20a9cuzZgxQ//4xz/0yy+/qH///rZ9qkOHDnrmmWdsr/MkJCTovvvu0759+xQWFqaxY8cqKytLubm5GjNmjFq0aKHt27crLi5OcXFx2rFjh6RrydzExEStWrVKCQkJunz5st0+n1evfvzxx0pMTNTAgQNt8zZv3qzly5frX//6l3bv3q277rpLkydPLtX3f+GFF+Tn52d7/f333+upp57S7NmztXfvXg0fPlxjx461OxnKc/HiRUVERKhHjx7asWOHNm3apC5dutjmBwUF2V3wrFu3zq6l4Nq1a7Vu3Tq99dZb2rx5szIyMhxeB86U/xgwZcoU2/T8iSRJCgwM1Lp16yRJZ86c0bFjx4os0zAMHThwQLfffrtLYgby+8tf/qLVq1crJydH7777rvr27auGDRva5vfr18+2jScmJqpFixY6evSoJk+erKeeekq7d+9WSEiIRo8ebbev5+bm2uq9WbNmlTo+wzD02GOPaceOHfrss8+UnJxsu2lXFkWdUyxbtkyJiYn65z//qeeee04XL160m5+amqrIyEhNmjRJvXr1KvD+9PR0vf3226pfv36J4sn73MTERL3//vu26UUdJ6Rr9cqqVav09ddf6/HHH9eUKVOUmppqe69hGJJkdywCUDLFnd9HRkba1ZH16tUr8WeYzWbFxMRoz549ev/997V79269++67ZY69qGuj9evXKzExUePGjdPMmTMLzP/55581btw4LVy4UG3atCkw/+jRo9q+fXuZ40PJVclE0kMPPaSbb75Z3t7eGjNmjDZu3CjpWvJjyJAhCg4OloeHh6Kjo3Xo0CGdPHlS/v7+OnPmzA3vWBdl69atatasmcLDw1WjRg2FhYUpKChIW7ZsUWpqqrZv365Zs2bJy8tLNWvW1N133+3sr+yQJ554Qh4eHrr77rsVGhpql/WVrh3kFy5cqAkTJhRbVlHruEGDBurbt69q166tunXrasyYMdq/f78klXpd5Obmymw2Kycnp9D5DRs21PLlyxUTE6NDhw5JunaB+uqrr+q1115TrVq1JF37nQICAjRkyBDVqFFDd955p/r27VsgAVWcq1ev6pVXXrG1prre77//rjVr1igiIqJE5UpS7969tW/fPl24cEHr16/XoEGDSlyGJA0dOlR169aVh4eHxo8fryNHjhR6VwJVx+HDh5WRkaGoqCh5eHioS5cu6tmzp23fLE5wcLDuu+8+1axZUxEREcrMzNThw4f1zTff6MyZM3r88cfl4eGhwMBA/fnPf7Zrzffoo48qMDBQnp6eio6O1qeffmprKZR3kVGzZs0Cn/n+++8rKipKt912m2rUqKHRo0frhx9+sGuV5IgtW7bIMAy7bn8ffPCBhg8frrZt28piseiBBx5QzZo1bXVEflu3blWjRo00atQo3XTTTapbt67atm1rt27+97//KTk5Wd99950aNWokX19f2/xPPvmk1OvA1Y4fP66cnBwFBQXZpoWHh9sS8sXVM0uXLlVubq6GDBni8liBfv366cqVK1q7dq0+++wzh1r1fvrppwoNDVW3bt1Us2ZNRUZG2hLcebKyspyy/zVr1kzdunWTh4eHGjZsqIiICNs5TmkVd04hSTk5Oapbt67ddzh37pwiIyM1cOBAhYeHF/q+5cuXa8iQIaW6mCxMUccJ6dpv5+fnJ7PZrP79+6tZs2a21gPStZsO7qgDgaqkPM7vW7VqpXbt2qlGjRq65ZZbNHz48DLXc45cG2VnZ8vb29tu2qlTpzRq1ChNnDjR7gZffosXL75h/QnXqXRjJDni5ptvtv3dpEkT2x2R1NRUBQcH2+Z5enrK29tbKSkpuuuuuzR27FhFREQoKytLOTk5BQ6848aNk8VikXTtpCQvK5qamqomTZrYLdukSROlpKQoOTlZXl5e8vLyKtV36dy5s0wmkxo1aqTRo0eXOrFQv3591alTxy6+/HeKJOmzzz5TgwYN1Llz52LLK2odX758WfPnz9eOHTtsd9cuXbqknJycUq+LunXrau7cubbuInm/QX579+7VLbfcYmsFMG/ePNWvX1/ffvutran4qVOnlJSUZHcXLCcnx64F2MqVK7Vq1SpJKrKFWlxcnHr06KFbb7210Pn/+te/9PDDD5fqN69Vq5ZCQ0P16quvKj09XXfddVeJs+w5OTlavHixPv/8c505c8Y2tsTZs2eddjKJiic1NVX+/v52Y4nk1UOO8Pf3t/1tNpvl5+dnV3dev9/kva5Zs6YCAgJs8wICApSdna20tDT5+fkpPT1dkgq9I/7bb79p3rx5ev75523TDMNQSkqKrcwHHnjA9p2uXr1aYJye3NxcLVq0SHPmzLG7c/7bb78pPj7erjtIVlZWgXpPkk6fPq2mTZvecP0MHjxYH330kX7//XcNHTpUcXFxtnmpqamlXgfStSRghw4dZDabFRQUpOnTp5e4BUFRtm3bVqCrTsOGDXXrrbfqwIEDWr9+vVauXGn3G+R55513FB8fr3fffbdULSOBkrrppps0ePBgzZkzR3/4wx8carVy/TmY2WzWzTffbFf3nTt3zuFj8vX1XUZGhq173f/+9z/NnTtXBw4c0KVLl2QYRpn31RudU4wbN04mk0mXL19WdHS0brrpJtu8pUuXqmXLltqzZ4/Gjx8vk8lk995Tp07ps88+04YNG+xacpfFjY4T8fHxeuONN2w3AjIyMmwt86Vr6y5/6zIAJePM8/u88448+Vs7Hj16VAsWLNC3336ry5cvKycnx+76uTRudG30wAMPyDAMZWdna+7cuXbznnvuOf3xj3/Url27Cr2hdejQIR09elSLFy/W9OnTyxQjSq5Ktkg6ffq07e/ffvvNdufY19fX7k53RkaG0tPTbd0hHn/8ce3evVsHDhywjY+R3yuvvKIDBw7owIEDmjFjhm26r6+vfvvttwIx+Pn5yd/fX+fOnbPrQ18Se/bs0f79+/XMM88oJibG4afuXO/8+fPKyMiwiy//HfXs7Gy99NJLDneBKmodr1y5UkePHtXq1at18OBBW1LGMIwyrYt7771XNWvW1FtvvWXrkpEnLS1NL7/8spYsWaJnnnlGkrRo0SI999xzmj17tq5cuSLpWvKrY8eOtt8wf3e6PKNGjbLNu/5zpGvNxFetWqXHH3+80DiPHj2qnTt36pFHHinxd8wTHh6uN954o9RdHD/55BMlJCTojTfe0Ndff60vv/xS0v9vVo6qydfXV8nJyXYJ0Lx6yBH5xzLLzc1VSkqKfH19dfPNN+uWW24psN/8+9//lnQtWZW/Xv3tt99Uo0YN+fj4SJKOHTumxo0bFzrQ880336xZs2bZlZ2UlKQ//elPtmXWrVtnmzdq1KgCZaxbt0633nqr2rVrV6Ds0aNH25V9+PBhhYWFFRrHiRMnbrh+7r//fm3YsEF79+7VPffcYzfv+mNLSdaBJLVt21YHDhzQ7t271bVrV82ZM+eGsZREYYkk6dpdzTlz5qhp06aFXtytWbNGsbGxiouLs7t4BFztwQcf1NWrVx0eY/D6czDDMOzqvszMTJ06darQB1cUVV7+eiN/68RFixbJZDLpk08+0cGDB7Vw4cIyHVuLO6d45ZVXdPDgQW3dulVvvfWWXSurfv366d1335VhGHr77bcLvPell17S3/72N9WtW7fU8V2vqOPEqVOnNGPGDD399NPau3evDhw4oObNm9u99/vvv9cf//hHp8UCVDfOPL/PO+/I+5f/mnDmzJkKCgrSF198oYMHD2rSpEllqueKuzZat26dEhMTFR8fr1mzZtnV55GRkXrzzTeVlJRkGwcuv4ULFyo6OrrQRgZwvSqZSHr33XeVnJys9PR0LVu2TP3795ckhYWFae3atfrhhx+UmZmpRYsWqU2bNrrlllvK9HmhoaE6duyYPvnkE2VnZ+vTTz/VTz/9pHvuuUe+vr4KCQnRrFmzdO7cOWVlZZWqeWD9+vVlGEaZduSlS5cqMzNTBw4c0NatW3XffffZ5q1fv17t27d3+CBf1Dq+dOmSbrrpJtWvX1/p6en617/+ZXtPWdbFiy++KKvVandCl2fevHkaNmyYbrvtNtvFZLt27dSpUyd16NDBFsM999yjY8eOKT4+XllZWcrKylJSUlKBQTlvJC4uTkOHDrU9UeZ6r732msaNG2d31zDPyJEjHRpL4e6779Ybb7yhhx9+2OG48rt06ZI8PDzUoEEDXb58WYsWLSpVOahc2rRpo1q1amnFihXKysrS3r179eWXX9r2zeJ899132rRpk7KzsxUXFycPDw+1bdtWbdq0kaenp2JjY3XlyhXl5OTov//9r63LwoABAxQXF6cTJ07o0qVLWrx4sfr166caNWrozJkztgFYC/Pggw8qNjbWNljkhQsXCnS5Lc6yZctsY93lN2zYML3//vs6fPiwDMNQRkaGtm7dWmCMEela3fD777/rzTffVGZmpi5evGjrrpGnfv36Gjx4sEaNGlWgj39YWFip10EVc/nLAAAgAElEQVR+FotF9erVK7Q15NKlS+0e8OCIy5cv65tvvim0lWn37t1155132sapy+/jjz/W4sWL9cYbbygwMLBEnwmUxZUrV7R//37VrVvX4Zsp/fr107Zt27R7925lZWVp5cqV8vDwUPv27W3dxpo1a1ZkK+KSuHTpkurUqaN69eopJSVFK1asKFN5xZ1T5MlreXDmzBnbtLvuuktms1nz5s3TK6+8YpcMP378uA4fPqzhw4cXKGvv3r0OD+R/vaKOE5cvX5bJZLIlpT/66CO7QYAvXryodevW8eRH4DpZWVm6evWqrl69ausGn/f66tWrdsN6lNf5/aVLl+Tp6SlPT0/9/PPPeu+998pU3o2ujfIzm83Kzs62a3DQoUMH1a5dW3PnztWsWbPs5u3Zs0dms1k9e/YsU3wovSrZtS0sLEyjRo1SamqqevXqpTFjxkiSunbtqieeeELjx4/X+fPn1b59e7sn/JRWgwYNtGzZMs2bN08zZ85Us2bNtGzZMtsB9YUXXtD8+fPVr18/ZWVlqVOnTurYsaNDZec9sStv0OrS3llq1KiR6tevrx49eqh27dqaOXOmbrvtNtv88+fP64knnnC4vKLW8SOPPKJ//OMf6ty5s3x9fRUREaHNmzfb3leadfH1119r27Zt+uSTTwrM27Vrl7755hvNmzev0PdOnTpV999/vwYOHKgWLVro9ddf14IFC7RgwQIZhqEWLVooJibG4e+dm5tbaKuIPA0aNChyrILTp0/btbQoislkKrIfsCPCw8O1c+dO9ejRQ97e3nriiSfKfBBAxefh4aFly5Zp1qxZWr58ufz8/PTCCy/Y7ec30qtXL3366ad68skn1axZMy1dutQ2nsWyZcv0/PPPq1evXsrMzNStt96qiRMnSrrW5Ss5OVkPP/ywrl69qu7du9taBkZHR8vPz6/Ilo69e/fWpUuXFB0drVOnTqlevXrq2rVrgYcF3Mg999xTaEuD1q1ba86cOZo9e7Z+/fVX1apVS3/6058K7SpTt25drVy5UnPnztUrr7wiDw8PPfLIIwUS13//+98LjWHIkCFKSUmxWwdPP/20Q+tAkr755htbq6FGjRrZ3pufo/VHfnv27FG7du0KPXkzm82aP39+oe9bsmSJ0tPTNXToUNu0gQMH2g0gDrhCWFiYsrOz9cwzzxTZgu96QUFBWrhwoebMmaOUlBS1bNlSy5Ytk4eHhxYvXqzExES9/PLLTonv8ccf15NPPqkOHTqoadOmGjRokN588027ZaKjo+26gj744INFPtCluHOK0aNHy2KxqFatWurfv3+B1pCSdOuttyoqKkrTp0+3dbn93//+pxkzZhQ6JtHp06dtT+wsqaKOE7fffrtGjRqlBx98UCaTSeHh4Xb11ZAhQ3Ts2DE9++yztsF0r1y5okOHDqlbt24FhocAqouoqKgC064fUHr06NGSyu/8/sknn9TTTz+t119/XS1btlT//v21Z88eu2Ueeughu3ot7xwmMzOzQDe7G10bSdKgQYNkMpnk6empqKioQhs13H333br33ns1f/5827nL77//bnvYE9zDZFSx/i5Wq1XPPfec3aCr1d3evXs1ZcoUp41ozzouueTkZE2cONFuDBegoli6dKl+/fVXvfjii+4OBUXIu2Bt0KCBw++ZOXOmmjdvroceesiFkQGoTKZPn6777rtPPXr0KNH7ynKcsFqttm4418cyZsyYMvcMAACUvyrZIgmoaPz9/UkiASi10gyW27JlS5p8A7Bz/WC25aGornteXl6FPg4cAFDxUXsDAFAFFTY+CgCUtw8++KDQ6VOnTi3nSAAAzlLlurYBAAAAAADANarkU9sAAAAAAADgfBWia1tubq5ycopuGGWxmG443x0qWkwVLR6JmBxV0WKqWdPi7hAqlOLqp4qsom1bzsL3qnyc9d2on+yVpH6qrNsXcZcv4i496id7lbl+qkjxVKRYJOIpTkWNxxX1U4VIJOXkGEpPzyhyvrd3nRvOd4eKFlNFi0ciJkdVtJgaN65X/ELVSHH1U0VW0bYtZ+F7VT7O+m7UT/ZKUj9V1u2LuMsXcZce9ZO9ylw/VaR4KlIsEvEUp6LG44r6ia5tAAAAAAAAcAiJJAAAAAAAADiERBIAAAAAAAAcQiIJAAAAAAAADiGRBAAAAAAAAIeQSAIAAAAAAIBDSCQBAAAAAADAISSSAAAAAAAA4BASSQAAAAAAAHBIDXcHgKrDs6Gn6ljsc5ONG9crU5kZObm6dOZSmcoAULkUVpdcr6R1C3UJqrucGuYyH5PzY58CgIrHkXOokqCuR1FIJMFp6ljMaprr3DKPW8yi6gKqF+oSwPlqmUxO3a/YpwCg4nH2ORR1PYpC1zYAAAAAAAA4hEQSAAAAAAAAHEIiCQAAAAAAAA5hjCQAAAAXsFqt8vT0lNn8/9i79+io6nv//6+dwRRyISGYTIRG2iheDvdWvhgvcBjOBCTEBCTLhZYuU3pSkZJiLDWAFwRBtBZQT6ukVEuVUitC8BhPQUJNUECKcrEUrdZygJZM2pAQIUKSyf79wY85pJBkJ9lzS56PtViL7Ot7f+aTT/Z+z+fz2RFyOBzasGGDampqdP/99+tvf/ub+vfvr5UrVyouLk6maWrJkiUqKytTz549tWzZMg0aNCjYlwAAAHAReiQBAAD4yZo1a7Rp0yZt2LBBklRUVKS0tDRt2bJFaWlpKioqkiSVl5fr8OHD2rJlixYvXqyFCxcGMWoAAICW0SMJAAAgQEpLS/Xyyy9LkrKzszV9+nTNnTtXpaWlys7OlmEYGj58uGpra1VZWamkpKQgRwyED7tffS7x+nMAuBQSSQAAAH4yY8YMGYahO++8U3feeaeqqqp8yaHExERVVVVJkjwej5KTk337JScny+PxtJpIcjgMxcdH+fcCWhGIczscEUG9xo4i7sA6H/dlNr/6XDr3+vPLwrBMAMCfSCQBAAD4wbp16+R0OlVVVaXc3FylpqY2W28YhgzD6PDxvV5TNTV1lrZNTIzt8HlaYvXcnREfHxWQ89iNuAPrfNz+qOeStbrur3MDQCgikdRN+aPrLwAA+D9Op1OS1LdvX7ndbh04cEB9+/b1DVmrrKxUQkKCb9uKigrfvhUVFb79AQAAQgmZhG4q6v/v+mvnPwAAcE5dXZ1OnTrl+/97772ngQMHyuVyqbi4WJJUXFyscePGSZJvuWma2rdvn2JjY5kfCQAAhCR6JAEAANisqqpKs2bNkiR5vV5NmjRJo0eP1pAhQzRnzhytX79e/fr108qVKyVJY8aMUVlZmdxut3r16qWlS5cGM3wAAIAWkUgCAACwWUpKit54442Llvfp00dr1qy5aLlhGHr00UcDERoAAECnMLQNAAAAAAAAlpBIAgAAAAAAgCUkkgAAAAAAAGAJiSQAAAAAAABYQiIJAAAAAAAAlpBIAhC2jh8/runTp2vixInKyMjwvQnpueee06233qqsrCxlZWWprKzMt8+qVavkdrs1fvx4bd++PVihAwAAAEBY6hHsAACgoxwOhwoLCzVo0CCdOnVKd9xxh26++WZJ0j333KMZM2Y02/6zzz5TSUmJSkpK5PF4lJubq82bN8vhcAQjfAAAAAAIO/RIAhC2kpKSNGjQIElSTEyMUlNT5fF4Wty+tLRUGRkZioyMVEpKigYMGKADBw4EKlwAAAAACHv0SALQJRw7dkyHDh3SsGHD9OGHH2rt2rUqLi7W4MGDVVhYqLi4OHk8Hg0bNsy3j9PpbDXxJEkOh6H4+Ch/h+8XDkdE2MbuD6FeFl358+rK1wYAANDdkEgCEPZOnz6t/Px8zZ8/XzExMZo2bZruu+8+GYahZ555RsuWLdMTTzzRoWN7vaZqaupsjjgw4uOjwjL2xMRYvxw31MsiXD8vK+y6Nn/VDQAAAFjH0DYAYa2hoUH5+fnKzMxUenq6JOnyyy+Xw+FQRESEcnJy9NFHH0k61wOpoqLCt6/H45HT6QxK3AAAAAAQjkgkAQhbpmlqwYIFSk1NVW5urm95ZWWl7/9bt27VwIEDJUkul0slJSWqr6/X0aNHdfjwYQ0dOjTgcQMAAABAuGJoG4Cw9cEHH2jTpk265pprlJWVJUkqKCjQm2++qY8//liS1L9/fy1atEiSNHDgQN12222aOHGiHA6HHnnkEd7YBgAAAADtQCIJQNi64YYb9Mknn1y0fMyYMS3uM3PmTM2cOdOfYQEAAABAl9Xm0Lbjx49r+vTpmjhxojIyMrRmzRpJUk1NjXJzc5Wenq7c3FydPHlS0rmhJo8//rjcbrcyMzN18OBB/14BAAAAAAAAAqLNRJLD4VBhYaHeeustvfrqq/r1r3+tzz77TEVFRUpLS9OWLVuUlpamoqIiSVJ5ebkOHz6sLVu2aPHixVq4cKG/rwEAAAAAYAEdBQB0VptD25KSkpSUlCRJiomJUWpqqjwej0pLS/Xyyy9LkrKzszV9+nTNnTtXpaWlys7OlmEYGj58uGpra1VZWek7BgAAAAAgOM53FBg0aJBOnTqlO+64QzfffLM2bNigtLQ05eXlqaioSEVFRZo7d26zjgL79+/XwoUL9dprrwX7MhAAZ0wpMTG22bJ//bm96rxNOn3idKeOgeBr1xxJx44d06FDhzRs2DBVVVX5kkOJiYmqqqqSdO512snJyb59kpOT5fF4SCQBAAAAQJDRUQBW9TSkK5vsPeYRR4RII4U/y4mk06dPKz8/X/Pnz1dMTEyzdYZhyDCMDgfhcBiKj49qZX1Eq+uDIdRiCrV47GTndYViOYViTAAAAOj6/NVRoK3nu+bbhta9cCjFE0qx2Mmuawq18ulO8VhKJDU0NCg/P1+ZmZlKT0+XJPXt29eXia6srFRCQoIkyel0qqKiwrdvRUWFnE5nq8f3ek3V1NS1uD4+PqrV9cEQajG1N57OdkkMJDvLOdQ+Nyn0YgqnugEAAICO8WdHgbae7y4UavfCoRRPV33Gs6t8Q+mzkkI3Hn/UizYn2zZNUwsWLFBqaqpyc3N9y10ul4qLiyVJxcXFGjduXLPlpmlq3759io2NpdsjAAAAAISI1joKSOp0RwEAXVubiaQPPvhAmzZt0q5du5SVlaWsrCyVlZUpLy9P7733ntLT07Vjxw7l5eVJksaMGaOUlBS53W49/PDDevTRR/1+EQAAAACAttFRAEBntTm07YYbbtAnn3xyyXXnXxV5IcMwSB4BAAAAQAg631HgmmuuUVZWliSpoKBAeXl5mjNnjtavX69+/fpp5cqVks51FCgrK5Pb7VavXr20dOnSYIYPIAS0661tAAAAAIDwRUcBAJ3V5tA2AAAAAAAAQCKRBAAAAAAAAItIJAEAAAAAAMASEkkAAAAAAACwhEQSAAAAAAAALCGRBAAAAAAAAEtIJAEAAAAAAMASEkkAAAB+4vV6lZ2dre9973uSpKNHjyonJ0dut1tz5sxRfX29JKm+vl5z5syR2+1WTk6Ojh07FsywAQAAWkQiCQAAwE9+9atf6aqrrvL9/PTTT+uee+7R22+/rd69e2v9+vWSpNdee029e/fW22+/rXvuuUdPP/10sEIGAABoFYkkAECXd8aUEhNjbf0XnRAd7MtCiKuoqNA777yjqVOnSpJM09SuXbs0fvx4SdLkyZNVWloqSdq2bZsmT54sSRo/frx27twp0zSDEzgAAEAregQ7AAAA/K2nIV3ZZO8xjzgidNreQ6KLWbp0qebOnavTp8/VlOrqavXu3Vs9epy7/UpOTpbH45EkeTweXXHFFZKkHj16KDY2VtXV1UpISAhO8AAAAC0gkQQAAGCz3//+90pISNDgwYP1/vvv++UcDoeh+PgovxzbikCc2+GICOo1dhRxB5a/4w7HMkHoi06IVpSj7QFCiYmxAYgGaB8SSQAAADb78MMPtW3bNpWXl+vs2bM6deqUlixZotraWjU2NqpHjx6qqKiQ0+mUJDmdTh0/flzJyclqbGzUF198oT59+rR6Dq/XVE1NnaV4/PEgYvXcnREfHxWQ89iNuAPrfNz+euC2UiY87KO9ohwR9veWZuIaBAhVDQAAwGYPPPCAysvLtW3bNi1fvlw33nijfvKTn2jUqFHavHmzJGnjxo1yuVySJJfLpY0bN0qSNm/erBtvvFGGYQQtfgAAgJaQSAIAAAiQuXPn6qWXXpLb7VZNTY1ycnIkSVOnTlVNTY3cbrdeeukl/fCHPwxypAAAAJfG0DYAAAA/GjVqlEaNGiVJSklJ0fr16y/a5itf+YqeffbZQIcGAADQbvRIAgAAAAAAgCUkkgAAAAAAAGAJiSQAYev48eOaPn26Jk6cqIyMDK1Zs0aSVFNTo9zcXKWnpys3N1cnT56UJJmmqccff1xut1uZmZk6ePBgMMMHAAAAgLBDIglA2HI4HCosLNRbb72lV199Vb/+9a/12WefqaioSGlpadqyZYvS0tJUVFQkSSovL9fhw4e1ZcsWLV68WAsXLgzuBQAAAABAmCGRBCBsJSUladCgQZKkmJgYpaamyuPxqLS0VNnZ2ZKk7Oxsbd26VZJ8yw3D0PDhw1VbW6vKysqgxQ8AAAAA4YZEEoAu4dixYzp06JCGDRumqqoqJSUlSZISExNVVVUlSfJ4PEpOTvbtk5ycLI/HE5R4AQAAACAc9Qh2AADQWadPn1Z+fr7mz5+vmJiYZusMw5BhGB0+tsNhKD4+qrMhBoXDERG2sYcLO8u3K39eXfnaAAAAuhsSSQDCWkNDg/Lz85WZman09HRJUt++fVVZWamkpCRVVlYqISFBkuR0OlVRUeHbt6KiQk6ns9Xje72mamrq/HcBfhQfHxWWsScmxgY7BMvsLN9w/byssOvawqluAAAAdFUMbQMQtkzT1IIFC5Samqrc3FzfcpfLpeLiYklScXGxxo0b12y5aZrat2+fYmNjfUPgAAAAAABto0cSgLD1wQcfaNOmTbrmmmuUlZUlSSooKFBeXp7mzJmj9evXq1+/flq5cqUkacyYMSorK5Pb7VavXr20dOnSYIYPAAAAAGGHRBKAsHXDDTfok08+ueS6NWvWXLTMMAw9+uij/g4LAAAAALoshrYBAAAAAADAEnokIaSdMe2dXPWMadp2LAAAAAAAuhsSSQhpPQ3pyib7jnckwtAX9h0OAAAAAIBuhURSmIhOiFaUo/WRiLwWGQAAAAAA+BOJpDAR5YiwuWeOfccCAAAAAADdA+kEAAAAAAAAWEIiCQAAAAAAAJaQSAIAAAAAAIAlbSaS5s2bp7S0NE2aNMm37LnnntOtt96qrKwsZWVlqayszLdu1apVcrvdGj9+vLZv3+6fqAEAAAAAABBwbSaSpkyZotWrV1+0/J577tGmTZu0adMmjRkzRpL02WefqaSkRCUlJVq9erUee+wxeb1e+6MGAAAAAHQInQUAdEabiaSRI0cqLi7O0sFKS0uVkZGhyMhIpaSkaMCAATpw4ECngwQAAAAA2IPOAgA6o0dHd1y7dq2Ki4s1ePBgFRYWKi4uTh6PR8OGDfNt43Q65fF42jyWw2EoPj6qlfURra4PhlCMCdaE2udGXQIAAEAgjRw5UseOHbO0bUudBUaMGOHnKAGEqg4lkqZNm6b77rtPhmHomWee0bJly/TEE090OAiv11RNTV2L6+Pjo1pdHwyBjikxMTZg5+rquntdagt1DQAAoHuyq7NAWx0Fmm8bWl+qhlo8XZFd5Rtqn1V3iqdDiaTLL7/c9/+cnBzde++9ks41KhUVFb51Ho9HTqezkyECAAAAAPzJzs4CbXUUuFCofakaqHi685e3dpVvd607Vp2Pxx91rc05ki6lsrLS9/+tW7dq4MCBkiSXy6WSkhLV19fr6NGjOnz4sIYOHWpPpAAAAAAAv7j88svlcDgUERGhnJwcffTRR5LoLADgYm32SCooKNDu3btVXV2t0aNHa/bs2dq9e7c+/vhjSVL//v21aNEiSdLAgQN12223aeLEiXI4HHrkkUfkcDj8ewUAAAAAgE6prKxUUlKSpIs7CzzwwAPKzc2Vx+OhswCAthNJy5cvv2hZTk5Oi9vPnDlTM2fO7FxUAAAAAAC/oLMAgM7o8FvbAAAAAADhh84CADqjQ3MkAQAAAAAAoPshkQQAAAAAAABLSCQBAAAAAADAEuZIAgAAsNnZs2d19913q76+Xl6vV+PHj1d+fr6OHj2qgoIC1dTUaNCgQXrqqacUGRmp+vp6/ehHP9LBgwcVHx+vFStW6Ktf/WqwLwMAAFudMaXExFjbjpeYGKs6b5NOnzht2zHRNhJJAAAANouMjNSaNWsUHR2thoYG3XXXXRo9erReeukl3XPPPcrIyNAjjzyi9evX66677tJrr72m3r176+2331ZJSYmefvpprVy5MtiXAQCArXoa0pVN9h7ziCNCpJECi6FtAAAANjMMQ9HR0ZKkxsZGNTY2yjAM7dq1S+PHj5ckTZ48WaWlpZKkbdu2afLkyZKk8ePHa+fOnTJNMzjBAwAAtIIeSQAAAH7g9Xo1ZcoUHTlyRHfddZdSUlLUu3dv9ehx7vYrOTlZHo9HkuTxeHTFFVdIknr06KHY2FhVV1crISGhxeM7HIbi46P8fyEtCMS5HY6IoF5jRxF3YPk77nAsEwDwJxJJAAAAfuBwOLRp0ybV1tZq1qxZ+vzzz209vtdrqqamztK2ds5HcZ7Vc3dGfHxUQM5jN+IOrPNx+6OeS9bqur/ODQChiEQSAKBTohOiFeVgpDTQkt69e2vUqFHat2+famtr1djYqB49eqiiokJOp1OS5HQ6dfz4cSUnJ6uxsVFffPGF+vTpE+TIAQAALsadPwCgU6IcEbqySbb9A7qCEydOqLa2VpJ05swZ7dixQ1dddZVGjRqlzZs3S5I2btwol8slSXK5XNq4caMkafPmzbrxxhtlGEZwggcAAGgFPZIAAABsVllZqcLCQnm9XpmmqQkTJmjs2LG6+uqrdf/992vlypW6/vrrlZOTI0maOnWq5s6dK7fbrbi4OK1YsSLIVwAAAHBpJJIAhK158+bpnXfeUd++ffXmm29Kkp577jn99re/9U1QW1BQoDFjxkiSVq1apfXr1ysiIkIPPfSQbr311qDFDqBru+6661RcXHzR8pSUFK1fv/6i5V/5ylf07LPPBiI0AACATiGRBCBsTZkyRd/61rf04IMPNlt+zz33aMaMGc2WffbZZyopKVFJSYk8Ho9yc3O1efNmORyOQIYMAAAAAGGNOZIAhK2RI0cqLi7O0ralpaXKyMhQZGSkUlJSNGDAAB04cMDPEQIAAABA10IiCUCXs3btWmVmZmrevHk6efKkJMnj8Sg5Odm3jdPplMfjCVaIAAAAABCWGNoGoEuZNm2a7rvvPhmGoWeeeUbLli3TE0880eHjORyG4uOjbIwwcByOiLCNPVzYWb5d+fPqytcGAADQ3ZBIAtClXH755b7/5+Tk6N5775V0rgdSRUWFb53H45HT6WzzeF6vqZqaOvsDDYD4+KiAxJ6YGOv3c4QqO8s3UJ9XMNh1bd25rgEAAIQKhrYB6FIqKyt9/9+6dasGDhwoSXK5XCopKVF9fb2OHj2qw4cPa+jQocEKEwAAAADCEj2SAIStgoIC7d69W9XV1Ro9erRmz56t3bt36+OPP5Yk9e/fX4sWLZIkDRw4ULfddpsmTpwoh8OhRx55hDe2AQAAAEA7kUgCELaWL19+0bKcnJwWt585c6Zmzpzpz5AAAAAAoEtjaBsAAAAAAAAsIZEEAAAAAAAASxjaBgBAB5wx7X+LWHRCtE6fOG3rMQEAAAA7kUgCAKADehrSlU32HvOII0KkkQAAABDKGNoGAAAAAAAAS0gkAQAAAAAAwBISSQAAAAAAALCERBIAAAAAAAAsIZEEAAAAAAAAS0gkAQAAAAAAwBISSQAAAAAAALCERBIAAAAAAAAsIZEEAAAAAAAAS0gkAQAAAAAAwBISSQAAAAAAALCkzUTSvHnzlJaWpkmTJvmW1dTUKDc3V+np6crNzdXJkyclSaZp6vHHH5fb7VZmZqYOHjzov8gBAAAAAO3GMx6AzmgzkTRlyhStXr262bKioiKlpaVpy5YtSktLU1FRkSSpvLxchw8f1pYtW7R48WItXLjQL0EDAAAAADqGZzwAndFmImnkyJGKi4trtqy0tFTZ2dmSpOzsbG3durXZcsMwNHz4cNXW1qqystIPYQMAAAAAOoJnPACd0aMjO1VVVSkpKUmSlJiYqKqqKkmSx+NRcnKyb7vk5GR5PB7fti1xOAzFx0e1sj6i1fXBEIoxwZpQ+9yoSwAAAAg2u5/xAHRdHUokXcgwDBmG0aljeL2mamrqWlwfHx/V6vpgCHRMiYmxATtXV9fd61JbqGsAAADdW2ef8drqKNB829D6UvVS8Xh7RKhnJ5954V+hUIfCoS7bpUOJpL59+6qyslJJSUmqrKxUQkKCJMnpdKqiosK3XUVFhZxOpz2RAgAAAAD8ws5nvLY6Clwo1L5UvVQ8iYmxurLJ3vMc4f3ptgqFOhSqddkfHQU6VH1dLpeKi4slScXFxRo3blyz5aZpat++fYqNjaXLIwAAAACEOJ7xAFjVZo+kgoIC7d69W9XV1Ro9erRmz56tvLw8zZkzR+vXr1e/fv20cuVKSdKYMWNUVlYmt9utXr16aenSpX6/AAAAAACAdTzjAeiMNhNJy5cvv+TyNWvWXLTMMAw9+uijnY8KAAAAAOAXPOMB6AxGZgIAANjs+PHjmj59uiZOnKiMjAzfw1lNTY1yc3OVnp6u3NxcnTx5UpJkmqYef/xxud1uZWZm6uDBg8EMHwAAoEUkkgAAAGzmcDhUWFiot956S6+++qp+/etf67PPPlNRUZHS0tK0ZcsWpaWlqaioSJJUXl6uw4cPa8uWLVq8eLEWLlwY3AsAAK6JvuYAACAASURBVABoAYkkAAAAmyUlJWnQoEGSpJiYGKWmpsrj8ai0tFTZ2dmSpOzsbG3dulWSfMsNw9Dw4cNVW1urysrKoMUPAADQkjbnSAIAAEDHHTt2TIcOHdKwYcNUVVXle9tRYmKiqqqqJEkej0fJycm+fZKTk+XxeFp9M5LDYSg+Psq/wbciEOd2OCKCeo0dRdyB5e+4w7FMAMCfSCQBAAD4yenTp5Wfn6/58+crJiam2TrDMGQYRoeP7fWaqqmps7RtYmJsh8/TEqvn7oz4+KiAnMduxB1Y5+P2Rz2XrNV1f50bAEIRQ9sAhLV58+YpLS1NkyZN8i1jMlsAoaChoUH5+fnKzMxUenq6JKlv376+IWuVlZVKSEiQJDmdTlVUVPj2raiokNPpDHzQAAAAbSCRBCCsTZkyRatXr262jMlsAQSbaZpasGCBUlNTlZub61vucrlUXFwsSSouLta4ceOaLTdNU/v27VNsbGyrw9oAAACChUQSgLA2cuRIxcXFNVvGZLYAgu2DDz7Qpk2btGvXLmVlZSkrK0tlZWXKy8vTe++9p/T0dO3YsUN5eXmSpDFjxiglJUVut1sPP/ywHn300SBfAQAAwKUxRxKALsfOyWwBoCNuuOEGffLJJ5dct2bNmouWGYZB8ggAAIQFEkkAurTOTmYb7LcidUa4vn2nu+uKnxl1EQAAoOsgkQSgyzk/mW1SUlKnJ7Ntz1uRQk2g3r7Dm2rsFa71rTV21UXqGgAAQPCRSALQ5ZyftDYvL++iyWxfeeUVZWRkaP/+/d1yMtvohGhFOZgeDwAAAEDHkEgCENYKCgq0e/duVVdXa/To0Zo9e7by8vI0Z84crV+/Xv369dPKlSslnZvMtqysTG63W7169dLSpUuDHH3gRTkidGWTvcc8Ql4KAAAA6DZIJAEIa8uXL7/kciazBQAAAAD78T0yAAAAAAAALKFHkh8wBwkAAAAAAOiKSCT5AXOQAAAAAACArohEErqVM6b9r4+u8zbp9InTth4TAAAAAIBQRCIJ3UpPQ/b3FnNEiDQSAAAAAKA7YMAUAAAAAAAALCGRBAAAAAAAAEtIJAEAAAAAAMASEkkAAAAAAACwhEQSAAAAAAAALCGRBAAAAAAAAEtIJAEAAAAAAMCSHsEOAAAAAAAAoCPOmFJiYqxtx6vzNun0idO2Ha8rIpEEAECI4EYIAACgfXoa0pVN9h3viCNC3D21jkQSAAAhghshAAAAhDrmSAIAAAAAAIAlJJIAAAAAAABgCYkkAAAAAAAAWEIiCQAAAAAAAJaQSAIAAAAAAIAlJJIAAAAAAABgCYkkAAAAAAAAWNKjMzu7XC5FR0crIiJCDodDGzZsUE1Nje6//3797W9/U//+/bVy5UrFxcXZFS8AAAAAwE94xgPQlk73SFqzZo02bdqkDRs2SJKKioqUlpamLVu2KC0tTUVFRZ0OEgAAAAAQGDzjAWiN7UPbSktLlZ2dLUnKzs7W1q1b7T4FAAAAACBAeMYDcKFODW2TpBkzZsgwDN1555268847VVVVpaSkJElSYmKiqqqq2jyGw2EoPj6qlfURra4PhlCMCcHTmbpAXQIAAEAoseMZD0DX1alE0rp16+R0OlVVVaXc3FylpqY2W28YhgzDaPM4Xq+pmpq6FtfHx0e1uj4YWospMTE2wNEg2DpTP0OtflN/AcAe8+bN0zvvvKO+ffvqzTfflKQW5xkxTVNLlixRWVmZevbsqWXLlmnQoEFBvgIA3ZEdz3htdRRovm1ofakaavEgODpSB0Kt7vgznk4lkpxOpySpb9++crvdOnDggPr27avKykolJSWpsrJSCQkJtgQKAAAQTqZMmaJvfetbevDBB33Lzs8zkpeXp6KiIhUVFWnu3LkqLy/X4cOHtWXLFu3fv18LFy7Ua6+9FsToAXRXdjzjtdVR4EKh9qXqpeLhi9bupyN1MlTrsj/qb4fnSKqrq9OpU6d8/3/vvfc0cOBAuVwuFRcXS5KKi4s1btw4eyIFAAAIIyNHjrzorUYtzTNyfrlhGBo+fLhqa2tVWVkZ8JgBdG884wGwosM9kqqqqjRr1ixJktfr1aRJkzR69GgNGTJEc+bM0fr169WvXz+tXLnStmABwCpeXQsgFLU0z4jH41FycrJvu+TkZHk8Ht+2ABAIPOMBsKLDiaSUlBS98cYbFy3v06eP1qxZ06mgAMAOa9asadb1uqUhJQAQDFbnkmxJe+Yg8YdAnDvU5puwirgDy99xh2OZdBTPeACs6PRb2wAgXJSWlurll1+WdG5IyfTp00kkAQioluYZcTqdqqio8G1XUVHhm6ekJe2Zg8Qf8yMEYh6IUJtvwiriDix/zgMiWavrzKEDoDshkQSgy7Lj1bXB/sa/M8L1m2XYKxTqAHXx/5yfZyQvL6/ZPCMul0uvvPKKMjIytH//fsXGxjKsDQAAhCQSSQC6JDteXSu17xv/UMNbRyAFptdIW+zq5RBu9begoEC7d+9WdXW1Ro8erdmzZysvL++S84yMGTNGZWVlcrvd6tWrl5YuXRrk6AEAAC6NRBKALsmOV9cCQGcsX778kssvNc+IYRh69NFH/R0SAHQL0QnRinJ0+AXlYffFBRBoJJIAdDl1dXVqampSTEyM79W19913X4tDSgAAANB1RDkidGWTfcc70vGcFNAlkUgC0OXw6loAAAAA8A8SSQC6HF5dCwAAAAD+QSIJ6KQzZufHUf/r/nXeJp0+cbpTxwQAAAAAwG4kkoBO6mnI1jHYknTEESHSSAAAAACAUMO0YQAAAAAAALCERBIAAAAAAAAsIZEEAAAAAAAAS0gkAQAAAAAAwBIm2wYAAAAAAFDn3srd0n5d7a3c3T6RFJ0QrShHxzpmdfaV7wAAAAAAIHTwVu62dftEUpQjwv5KwoBBAAAAAADQBZHyAAAAAAAAgCXdvkcSAISqzgy9PY8huAAAAADsRCIJAEIUQ28BAAAAhBoeKQAAAAAAAGAJiSQAAAAAAABYQiIJAAAAAAAAljBHEhCCzpj2T5Jc523S6ROnbT0mAAAAAKB7IZEEhKCehuyfZNkRIdJIAAAAAIDOYGgbAAAAAAAALKFHEgAAAAAgKLw9Imyf0gGAf5FIAgAAAAAERU/DsH9KB8bdAH7FrxgAAAAAAAAsoUcSAABdFG+ABAAACL6udk9GIgkAgC6KN0ACAAAEX1e7J2NoGwAAAAAAACwhkQQAAAAAAABLwm5oW3RCtKIc5L8AAAAAAAACLewSSVGOCFvHFvJqSAAAAAAAAGtIowAAAAAAAMASEkkAAAAAAACwxG9D28rLy7VkyRI1NTUpJydHeXl5/joVALSLv9on5nBDd3DGlBITY9u9X2v71HmbdPpEsF5gG1q4fwIQqmifAJznl0SS1+vVokWL9NJLL8npdGrq1KlyuVy6+uqr/XE6ALDMn+0Tc7ihO+hpyNZ6LklHHBEijcT9E4DQRfsE4EJ+eUw5cOCABgwYoJSUFEVGRiojI0OlpaX+OBUAtAvtE4BQRfsEIFTRPgG4kF96JHk8HiUnJ/t+djqdOnDgQIvbX3aZo81u8heut/tben986x8OxwyHGP1xzHCI0V/H7MhwlK7GH+3ThaivoXm87nzMcIhRon2Swq99CtRnFq51g7gD63zctE/+EW7tkz+OGQ4x+uOY4RCjP44ZDjFKbbdP/mq/GDgBAAAAAAAAS/ySSHI6naqoqPD97PF45HQ6/XEqAGgX2icAoYr2CUCoon0CcCG/JJKGDBmiw4cP6+jRo6qvr1dJSYlcLpc/TgUA7UL7BCBU0T4BCFW0TwAu5Jc5knr06KFHHnlE3/3ud+X1enXHHXdo4MCB/jgVALQL7ROAUEX7BCBU0T4BuJBhmqYZ7CAAAAAAAAAQ+phsGwAAAAAAAJaQSAIAAAAAAIAlQUkkzZs3T2lpaZo0aZJvWU1NjXJzc5Wenq7c3FydPHlSkmSaph5//HG53W5lZmbq4MGDvn02btyo9PR0paena+PGjbbH9Nxzz+nWW29VVlaWsrKyVFZW5lu3atUqud1ujR8/Xtu3b/ctLy8v1/jx4+V2u1VUVNSpmI4fP67p06dr4sSJysjI0Jo1ayQFr6xaiieY5XT27FlNnTpVt99+uzIyMvTss89Kko4ePaqcnBy53W7NmTNH9fX1kqT6+nrNmTNHbrdbOTk5OnbsWJux2hVTYWGhXC6Xr5wOHTokKXB1HF2LXe1oqLGz3Qs1drZXocjr9So7O1vf+973JHWd6wp3dt6X+FN7f/dDjdX6H0pqa2uVn5+vCRMm6LbbbtPevXvDorx/+ctfKiMjQ5MmTVJBQYHOnj0bFuWNttujQP19aKm9udD777+vb37zm7779v/6r//ySyznuVwuZWZmKisrS1OmTLlofSDvdz7//HPfdWdlZekb3/iGfvnLXzbbxt/l05773H/lj+enS8Xz5JNPasKECcrMzNSsWbNUW1t7yX3b+mztiqe1Z/IL2XZfYAbB7t27zT/+8Y9mRkaGb9mTTz5prlq1yjRN01y1apX51FNPmaZpmu+88445Y8YMs6mpydy7d685depU0zRNs7q62nS5XGZ1dbVZU1Njulwus6amxtaYnn32WXP16tUXbfvpp5+amZmZ5tmzZ80jR46Y48aNMxsbG83GxkZz3Lhx5pEjR8yzZ8+amZmZ5qefftrhmDwej/nHP/7RNE3T/OKLL8z09HTz008/DVpZtRRPMMupqanJPHXqlGmapllfX29OnTrV3Lt3r5mfn2+++eabpmma5sMPP2yuXbvWNE3TfOWVV8yHH37YNE3TfPPNN80f/OAHrcZqZ0wPPvig+T//8z8XbR+oOo6uxY52NBTZ1e6FIrvaq1D14osvmgUFBWZeXp5pmmaXua5wZvd9iT+193c/1Fit/6HkRz/6kfnb3/7WNE3TPHv2rHny5MmQL++Kigpz7Nix5pdffmma5rlyfv3118OivLs7K+1RoP4+tNTeXGjXrl2+3+dAGDt2rFlVVdXi+mDd7zQ2Npo33XSTeezYsWbL/V0+7bnPvZC/np8uFc/27dvNhoYG0zRN86mnnmqxvWzrs7UrnpaeyS9k531BUHokjRw5UnFxcc2WlZaWKjs7W5KUnZ2trVu3NltuGIaGDx+u2tpaVVZW6t1339XNN9+s+Ph4xcXF6eabb+5UL5JLxdSS0tJSZWRkKDIyUikpKRowYIAOHDigAwcOaMCAAUpJSVFkZKQyMjJUWlra4ZiSkpI0aNAgSVJMTIxSU1Pl8XiCVlYtxdOSQJSTYRiKjo6WJDU2NqqxsVGGYWjXrl0aP368JGny5Mm+42/btk2TJ0+WJI0fP147d+6UaZotxmpnTC0JVB1H12JHOxqK7Gr3QpFd7VUoqqio0DvvvKOpU6dKOvfNaVe4rnBn932JP7X3dz+UtKf+h4ovvvhCf/jDH3wxR0ZGqnfv3mFR3l6vV2fOnFFjY6POnDmjxMTEkC9vWGuPAvX3ob3PNKEgWPc7O3fuVEpKivr37+/3c12oPfe5F/LX89Ol4rnlllvUo0cPSdLw4cNVUVHR6fN0Jh4r7LwvCJk5kqqqqpSUlCRJSkxMVFVVlSTJ4/EoOTnZt11ycrI8Hs9Fy51Op18agLVr1yozM1Pz5s3zdZ9r6dz+jOnYsWM6dOiQhg0bFhJldWE8UnDLyev1KisrSzfddJNuuukmpaSkqHfv3r5f7PPlcD6mK664QtK515jGxsaqurra7zGdL6cVK1YoMzNTS5cu9XW7DnYdR9fR3rYh1HWm3QtVdrRXoWjp0qWaO3euIiLO3VZUV1d3iesKd+H6d8TK734oaU/9DxXHjh1TQkKC5s2bp+zsbC1YsEB1dXUhX95Op1Pf+c53NHbsWN1yyy2KiYnRoEGDQr68Ya09Csbfh399prnQvn37dPvtt+u73/2uPv30U7/GIUkzZszQlClT9Oqrr160Llj3OyUlJc2GT10o0OVjpX0K1t+9119/XaNHj25xfWufrZ0u9Ux+ITvLJ2QSSRcyDKPVHhyBMm3aNL399tvatGmTkpKStGzZsqDEcfr0aeXn52v+/PmKiYlpti4YZfWv8QS7nBwOhzZt2qSysjIdOHBAn3/+eUDPbyWmP//5zyooKNDvfvc7vf766zp58mRIz1WB8Bcq7WhHhVq7Z5dQbK866/e//70SEhI0ePDgYIeCLiDcfvfDtf43NjbqT3/6k6ZNm6bi4mL16tXrovuSUCzvkydPqrS0VKWlpdq+fbu+/PJLemujw1prbwYNGqRt27bpjTfe0PTp0zVr1iy/xrJu3Tpt3LhRP//5z7V27Vr94Q9/8Ov5rKivr9e2bds0YcKEi9YFunz+VSi1T88//7wcDoduv/32S64P1Gcb6GfykEkk9e3b19c9r7KyUgkJCZLOZcku7CZWUVEhp9N50XKPxyOn02lrTJdffrkcDociIiKUk5Ojjz766JIxnT+3P2JqaGhQfn6+MjMzlZ6eLim4ZXWpeEKhnCSpd+/eGjVqlPbt26fa2lo1NjZK+r9yOB/T8ePHJZ27ifriiy/Up08fv8e0fft2JSUlyTAMRUZGasqUKS2WUyDrOLqW9rYNocqOdi/Udaa9CjUffvihtm3bJpfLpYKCAu3atUtLliwJ++vqCsLt70h7fvdDRXvrf6hITk5WcnKyrxfGhAkT9Kc//Snky3vHjh366le/qoSEBF122WVKT0/Xhx9+GPLlDWvtUSD/PlyqvblQTEyMbzj6mDFj1NjYqBMnTvglFkm+sujbt6/cbvdFU2wE436nvLxcgwYN0uWXX37RukCXj2Tt70Gg/+5t2LBB77zzjp5++ukWE1ttfbZ2aemZ/F9jsat8QiaR5HK5VFxcLEkqLi7WuHHjmi03TVP79u1TbGyskpKSdMstt+jdd9/VyZMndfLkSb377ru65ZZbbI3pwnGnW7du1cCBA30xlZSUqL6+XkePHtXhw4c1dOhQDRkyRIcPH9bRo0dVX1+vkpISuVyuDp/fNE0tWLBAqampys3N9S0PVlm1FE8wy+nEiRO+GfLPnDmjHTt26KqrrtKoUaO0efNmSedm7j9/fJfL5Zu9f/PmzbrxxhtlGEaLsdoVU2pqqq+cTNO8qJyCVcfRtbS3bQhFdrV7ociu9irUPPDAAyovL9e2bdu0fPly3XjjjfrJT34S9tfVFdh9X+JP7f3dDxXtrf+hIjExUcnJyb5ekTt37tRVV10V8uXdr18/7d+/X19++aVM09TOnTt19dVXh3x5w1p7FKi/Dy21Nxf6xz/+4Zuf6cCBA2pqavJbUquurk6nTp3y/f+9997zPSecF4z7nZKSEmVkZFxyXSDL5zwr7VMgn5/Ky8u1evVqPf/88+rVq9clt7Hy2dqlpWfyC9l5X2CYQZjhsqCgQLt371Z1dbX69u2r2bNn6z/+4z80Z84cHT9+XP369dPKlSsVHx8v0zS1aNEibd++Xb169dLSpUs1ZMgQSdL69eu1atUqSdK9996rO+64w9aYdu/erY8//liS1L9/fy1atMj3C/v888/r9ddfl8Ph0Pz58zVmzBhJUllZmZYuXSqv16s77rhDM2fO7HBMe/bs0d13361rrrnGN+6+oKBAQ4cODUpZtRTPm2++GbRy+vjjj1VYWCiv1yvTNDVhwgR9//vf19GjR3X//ffr5MmTuv766/X0008rMjJSZ8+e1dy5c3Xo0CHFxcVpxYoVSklJaTVWu2L69re/rerqapmmqeuuu06PPfaYoqOjA1bH0bXY1Y6GGjvbvVBjZ3sVqt5//329+OKLWrVqVZe6rnBm532JP7X3dz8UWan/oeTQoUNasGCBGhoalJKSoieeeEJNTU0hX97PPvus3nrrLfXo0UPXX3+9lixZIo/HE/LljUu3R88884wGDx6scePGBezvQ0vtzd///ndJ54YIvfLKK1q3bp0cDod69uypwsJCfeMb37A9Fkk6evSob2iY1+vVpEmTNHPmTK1bt84XT6Dvd+rq6jR27Fht3bpVsbGxktQsHn+XT3vucz/66CP95je/0ZIlSyT55/npUvEUFRWpvr7e10YOGzZMixYtksfj0UMPPaSf//znLX62/oinpdzFhfFI9t0XBCWRBAAAAAAAgPATMkPbAAAAAAAAENpIJAEAAAAAAMASEkkAAAAAAACwhEQSAAAAAAAALCGRBAAAAAAAAEtIJAEAAAAAAMASEkkAAAAAAACwhEQSAAAAAAAALCGRBAAAAAAAAEtIJAEAAAAAAMASEkkAAAAAAACwhEQSAAAAAAAALCGRBAAAAAAAAEtIJAEAAAAAAMASEkkAAAAAAACwhEQSAAAAAAAALCGRBAAAAAAAAEtIJAEAAAAAAMASEkkAAAAAAACwhEQSAAAAAAAALCGRBAAAAAAAAEtIJAEAAAAAAMASEkkAAAAAAACwhEQSAAAAAAAALCGRBAAAAAAAAEtIJAEAAAAAAMASEkkAAAAAAACwhEQSAAAAAAAALCGRBAAAAAAAAEtIJAEAAAAAAMASEkkAAAAAAACwhEQSAAAAAAAALCGRBAAAAAAAAEtIJAEAAAAAAMASEkkAAAAAAACwhEQSAAAAAAAALOkR7AC6GpfLpX/+859yOBy+ZY2NjRo8eLDWrVsXxMgAAAAAAAA6h0SSH7zwwgu66aabfD9v2LBBr732WhAjAgAAAAAA6DyGtgXJ9OnTNWTIEI0YMUJDhgzRtGnTfOtKS0uVkZGhG264QdOnT9df/vIXSdKiRYs0YsQIjRgxQtdee62GDx+uESNG6Lvf/a7vmBcmrHbs2CGXy+X7+S9/+YumT5+uG264QRkZGSotLfWtO3PmjJYtW6axY8fqm9/8pqZNm6YzZ87o9ttv14gRIzR06FBdd911vvO/8MILkqRrr71W//u//2vpmv912xUrVqiwsND3c35+vm6++WZ985vf1N13361PP/3Ut66wsFArVqzw/Txt2jRt2LDB9/Po0aO1Z88eSdJzzz2nH/7wh751CxcubHbuwsJCDR48WCNGjND/+3//TwsWLFBjY+NF+549e1bf+ta39OMf/1iSdOzYMV177bW+bQ8cOKBrr722WVwAAAAAAHRlJJKCpKmpSY888oj27t2rxx57zLf8r3/9qx544AHNnz9fO3fu1OjRo3Xvvfeqvr7et/3evXslSZs2bdLevXu1evXqNs/X0NCge++9VzfffLN27Nihhx56SD/84Q/1+eefS5KefPJJHTx4UL/5zW+0e/duzZ07VxEREXrjjTe0d+9e/fznP1dSUpLv/Pfee6/tZTJ69Ght3rxZO3fu1L/92781SwZ11F//+leVl5dftHzGjBnau3evSkpKVFZWpu3btzdb39jYqB/84Af62te+prlz517y2E899ZScTmenYwQAAAAAIFyQSAqShoYGXXbZZRctf+uttzRmzBjdfPPNuuyyyzRjxgydOXPGlzzqqP3796uurk55eXmKjIxUWlqaxo4dq5KSEjU1Nen111/XggUL5HQ65XA49I1vfEORkZGdOmd7TZ06VTExMYqMjNTs2bP18ccf64svvujUMVesWKH77ruvxfVNTU0yTVPx8fG+ZaZpav78+aqrq2uW5LvQ73//e5mm2WwIIwAAAAAAXR1zJAXJyZMnFRcXd9HyyspK9evXz/dzRESErrjiCnk8HkvHffzxx/Xkk09Kkrxer/r06eM7bnJysiIi/i932K9fP3k8HlVXV+vs2bNKSUnp0LVMnjxZERERiouL0913363vfOc7bW4rnRs6lpGR4Yt1xYoV+t3vfqcTJ074tqmurlZsbGyH4tq3b5/++te/asWKFVqwYEGzdS+++KLWrl2rU6dOady4cRoyZIhv3datW3X11Vfr+PHjOnHihBITE5vt29TUpOXLl2vx4sX6zW9+06HYAAAAAAAIR/RICoL6+nr97W9/09e+9rWL1iUlJenvf/+772fTNHX8+HHLQ6geeugh7dmzR3v27NFPf/rTZsetqKhQU1OTb9n54/bp00df+cpXdPTo0Q5dz8aNG7Vnzx49//zzWrlypW9Op9a23bNnT7OE03//93+rtLRUL730kj744ANt27ZN0rnr76gf//jHKigoaPYGvfO+853vaM+ePfrwww/V0NCgX/ziF751KSkp+tWvfqWpU6deskfSxo0b9fWvf13Dhw/vcGwAAAAAAIQjEkkBdvbsWf30pz/VgAED9PWvf/2i9bfddpvKysq0c+dONTQ06MUXX1RkZKRGjBjRqfMOHTpUPXv21OrVq9XQ0KD3339f27Zt08SJExUREaE77rhDTzzxhDwej7xer/bu3av6+vp2naN3796KiIjoUPLn9OnTioyMVJ8+ffTll19q+fLl7T7GhXbt2qWIiAiNHTu21e0cDocMw9CJEyd8y6677jpFR0fr+9//vj7//HO99dZbzfZ54YUXVFBQ0Kn4AAAAAAAIRwxtC7Cf/exn2rt3r5599tlLrk9NTdWPf/xjLV68WB6PR9dff71eeOGFTs9XFBkZqRdeeEGPPfaYVq1aJafTqaeeekpXXXWVJOnBBx/UT37yE02dOlV1dXW67rrrmvXSac3dd9+tiIgIORwOfe9739PVV1/d7viys7P17rvv6tZbb1V8fLx+8IMfaN26dc22efnll7Vx40ZJ0okTJ/SXv/xFK1eulCT985//bLbtP/7xD/3sZz9r8Xy/+MUv9Ktf/UoOh0MjRozQf/7nf160TWRkpJ544gnNmjVLN954o2/5v//7v1+yNxkAAAAAAF2dYXZm7BAAAAAAAAC6DYa2AQAAAAAAwBISSQAAAAAAALCERBIAAAAAAAAsIZEEAAAAAAAAS0LirW1NTU3yeq3N+e1wGJa3DbRQjk0ivs7qLvFddpnDhmgAAAAAAF1RSCSSvF5TNTV1a5OwYwAAHJRJREFUlraNj4+yvG2ghXJsEvF1VneJLzEx1oZoAAAAAABdEUPbAAAAAAAAYAmJJAAAAAAAAFhCIgkAAAAAAACWkEgCAAAAAACAJSSSAAAAAAAAYAmJJAAAAAAAAFhCIgkAAAAAAACWkEgCAAAAAACAJT2CHQC6juiEaEU5OpebTEyMbfZznbdJp0+c7tQxAQAAAACAPdpMJJ09e1Z333236uvr5fV6NX78eOXn56uwsFC7d+9WbOy5B/9ly5bp+uuvl2maWrJkicrKytSzZ08tW7ZMgwYN8vuFIPiiHBG6ssneYx5xRIg0EgAAAAAAoaHNRFJkZKTWrFmj6OhoNTQ06K677tLo0aMlST/60Y80YcKEZtuXl5fr8OHD2rJli/bv36+FCxfqtdde80/0AAAAAAAACJg2xyEZhqHo6GhJUmNjoxobG2UYRovbl5aWKjs7W4ZhaPjw4aqtrVVlZaV9EQMAAAAAACAoLE1o4/V6lZWVpZtuukk33XSThg0bJklasWKFMjMztXTpUtXX10uSPB6PkpOTffsmJyfL4/H4IXQAAAAAAAAEkqXJth0OhzZt2qTa2lrNmjVLf/7zn1VQUKDExEQ1NDTo4YcfVlFRkb7//e93KAiHw1B8fJTFbSMsbxtooRybFPrxtSRUYg718gv1+AAAAAAA4a9db23r3bu3Ro0ape3bt2vGjBmSzs2hNGXKFL344ouSJKfTqYqKCt8+FRUVcjqdrR7X6zVVU1NnKYb4+CjL2wZaKMcm+T++f33jml1CpUy7y+frr88RAAAAABD+2hzaduLECdXW1kqSzpw5ox07dig1NdU375Fpmtq6dasGDhwoSXK5XCouLpZpmtq3b59iY2OVlJTkx0sAAAAAAABAILTZI6myslKFhYXyer0yTVMTJkzQ2LFj9e1vf1vV1dUyTVPXXXedHnvsMUnSmDFjVFZWJrfbrV69emnp0qV+vwgAAAAAAAD4n2GaphnsIBoavAxtC4BADG27ssneYx6JkP7xjy/sPWgHdZfPl6FtAAAAAICWWHprGwAAAAAAAEAiCQAAAAAAAJaQSAIAAAAAAIAlJJIAAAAAAABgCYkkAAAAAAAAWEIiCQAAAAAAAJaQSAIAAADw/7V3t7F1lof5wK/j40Ujr25S+3ihASkQJBQg7AOi1gZVzZxAXhTzpop1SPGYuq0VUcjULRAJoQChmtiarp+w0LZUaqdqWXEqjJYQsyXRSsdWlmVi9ENURQlTfIxMnEBSSOKc/wdU659uwU/9dmzy+32yH9/nfq5zPycfcum5nwMAhSiSAAAAAChEkQQAAABAIYokAAAAAApRJAEAAABQiCIJAAAAgEIUSQAAAAAUokgCAAAAoBBFEgAAAACFKJIAAAAAKESRBAAAAEAhiiQAAAAAClEkAQAAAFCIIgkAAACAQhRJAAAAABTSONqAjz76KF/+8pdz7ty5DA8PZ9WqVdm4cWOOHz+ezZs3Z2hoKMuXL8+f//mfZ9asWTl37lz+9E//NG+99VaampryzW9+M5/73Oem4r0AAAAAMIlGvSNp1qxZ2blzZ374wx+mp6cnBw8ezKFDh/L8889nw4YNefXVVzN//vzs2rUrSfL3f//3mT9/fl599dVs2LAhzz///KS/CQAAAAAm36hFUqlUypw5c5IkFy5cyIULF1IqlfLjH/84q1atSpLce++96evrS5K89tpruffee5Mkq1atyuuvv55arTZZ+QEAAACYIqNubUuS4eHh3HfffTl27Fh+93d/N0uWLMn8+fPT2Pjxy1tbW1OtVpMk1Wo1v/Ebv/Hx5I2NmTdvXk6ePJmFCxdedv5yuZSmptmFApfLDYXHTrXpnC2Z/vkuZ7pknu7rN93zAQAAMPMVKpLK5XJ2796d06dP52tf+1p+9rOfTWiI4eFahobOFhrb1DS78NipNp2zJZOfr7l53qTMO13W9Eq5vpN1HQEAAJj5fqVvbZs/f35uv/32HDp0KKdPn86FCxeSJP39/alUKkmSSqWSEydOJPl4K9z777+fz3zmMxMcGwAAAICpNmqR9N577+X06dNJkg8//DA/+tGPct111+X222/Pnj17kiQvvfRS2tvbkyTt7e156aWXkiR79uzJ5z//+ZRKpcnKDwAAAMAUGXVr28DAQLZs2ZLh4eHUarXcfffd+eIXv5jrr78+jz32WHbs2JEbb7wxDz74YJLkgQceyNe//vV0dHRkwYIF+eY3vznpbwIAAACAyVeqTYOvVDt/ftgzkqbAVDwj6ZqLEzvnsYbk3Xffn9hJx+hKub6ekQQAAMDl/ErPSAIAAADgyqVIAgAAAKAQRRIAAAAAhSiSAAAAAChEkQQAAABAIYokAAAAAApRJAEAAABQiCIJAAAAgEIUSQAAAAAUokgCAAAAoBBFEgAAAACFKJIAAAAAKESRBAAAAEAhiiQAAAAAClEkAQAAAFCIIgkAAACAQhRJAAAAABSiSAIAAACgEEUSAAAAAIUokgAAAAAoZNQi6cSJE3n44YezevXqrFmzJjt37kySfPvb384dd9yR9evXZ/369dm/f//Ia1544YV0dHRk1apVOXjw4OSlBwAAAGDKNI42oFwuZ8uWLVm+fHk++OCD3H///fmt3/qtJMmGDRvyyCOPXDL+yJEj6e3tTW9vb6rVarq6urJnz56Uy+XJeQcAAAAATIlRi6SWlpa0tLQkSebOnZulS5emWq1ednxfX1/WrFmTWbNmZcmSJbn22mtz+PDh/OZv/ubEpeaK8WEtaW6eN2HznR2+mDPvnZmw+QAAAOBKMmqR9P9755138vbbb2fFihV58803893vfjc9PT256aabsmXLlixYsCDVajUrVqwYeU2lUvnE4gk+ya+XkmsuTtx8x8oNUSMBAADA2BQuks6cOZONGzfmiSeeyNy5c/PQQw/lq1/9akqlUr71rW/lG9/4Rp577rkxhSiXS2lqml1wbEPhsVNtOmdLpn++qTLWNZju6zfd8wEAADDzFSqSzp8/n40bN2bdunVZuXJlkuSzn/3syN8ffPDB/NEf/VGSj+9A6u/vH/lbtVpNpVL5xPmHh2sZGjpbKHBT0+zCY6fadM6WTH6+idyCNpnGugZXyvWdKdcRAACAqTfqt7bVarVs3bo1S5cuTVdX18jxgYGBkZ/37duXZcuWJUna29vT29ubc+fO5fjx4zl69GhuueWWSYgOAAAAwFQa9Y6kn/zkJ9m9e3duuOGGrF+/PkmyefPmvPzyy/npT3+aJLn66quzbdu2JMmyZctyzz33ZPXq1SmXy3nyySd9YxsAAADAp0CpVqvV6h3i/PlhW9umwFRsbZvIB2MnybGGCX7YdkPy7rvvj+m1V8r1tbUNAACAyxl1axsAAAAAJIokAAAAAApSJAEAAABQiCIJAAAAgEIUSQAAAAAUokgCAAAAoBBFEgAAAACFKJIAAAAAKESRBAAAAEAhiiQAAAAAClEkAQAAAFCIIgkAAACAQhRJAAAAABSiSAIAAACgkMZ6B6A+5iyck9llPSIAAABQnCLpCjW73JBrLk7snMf0UgAAAPCp5r/+AAAAABSiSAIAAACgEEUSAAAAAIUokgAAAAAoRJEEAAAAQCGjFkknTpzIww8/nNWrV2fNmjXZuXNnkmRoaChdXV1ZuXJlurq6curUqSRJrVbLM888k46Ojqxbty5vvfXW5L4DAAAAAKbEqEVSuVzOli1b8sorr+T73/9+vve97+XIkSPp7u5OW1tb9u7dm7a2tnR3dydJDhw4kKNHj2bv3r15+umn89RTT032ewAAAABgCoxaJLW0tGT58uVJkrlz52bp0qWpVqvp6+tLZ2dnkqSzszP79u1LkpHjpVIpt956a06fPp2BgYFJfAsAAAAATIXGX2XwO++8k7fffjsrVqzI4OBgWlpakiTNzc0ZHBxMklSr1bS2to68prW1NdVqdWTs/6VcLqWpaXahDOVyQ+GxU206Z0umf76pMtY1mO7rN93zAQAAMPMVLpLOnDmTjRs35oknnsjcuXMv+VupVEqpVBpziOHhWoaGzhYa29Q0u/DYqTadsyWX5mtunlfnNPUz1ms0k67veFzJnw0AAAA+WaFvbTt//nw2btyYdevWZeXKlUmSRYsWjWxZGxgYyMKFC5MklUol/f39I6/t7+9PpVKZ6NwAAAAATLFRi6RarZatW7dm6dKl6erqGjne3t6enp6eJElPT0/uuuuuS47XarUcOnQo8+bN+8RtbQAAAADMDKNubfvJT36S3bt354Ybbsj69euTJJs3b85XvvKVbNq0Kbt27crixYuzY8eOJMkXvvCF7N+/Px0dHbnqqquyffv2yX0HAAAAAEyJUq1Wq9U7xPnzw56RNAV++RlJ11yc2PmPNWTaz3msIXn33ffH9NqZdH3HwzOSAAAAuJxCz0gCAAAAAEUSAAAAAIUokgAAAAAoRJEEAAAAQCGKJAAAAAAKUSQBAAAAUIgiCQAAAIBCFEkAAAAAFKJIAgAAAKAQRRIAAAAAhSiSAAAAAChEkQQAAABAIYokAAAAAApRJAEAAABQiCIJAAAAgEIUSQAAAAAUokgCAAAAoBBFEgAAAACFKJIAAAAAKESRBAAAAEAhiiQAAAAAChm1SHr88cfT1taWtWvXjhz79re/nTvuuCPr16/P+vXrs3///pG/vfDCC+no6MiqVaty8ODByUkNAAAAwJRrHG3Afffdl9/7vd/Ln/3Zn11yfMOGDXnkkUcuOXbkyJH09vamt7c31Wo1XV1d2bNnT8rl8sSmBgAAAGDKjXpH0m233ZYFCxYUmqyvry9r1qzJrFmzsmTJklx77bU5fPjwuEMCAAAAUH+j3pF0Od/97nfT09OTm266KVu2bMmCBQtSrVazYsWKkTGVSiXVanXUucrlUpqaZhc6b7ncUHjsVJvO2ZLpn2+qjHUNpvv6Tfd8AAAAzHxjKpIeeuihfPWrX02pVMq3vvWtfOMb38hzzz035hDDw7UMDZ0tNLapaXbhsVNtOmdLLs3X3DyvzmnqZ6zXaCZd3/G4kj8bAAAAfLIxfWvbZz/72ZTL5TQ0NOTBBx/Mf/3XfyX5+A6k/v7+kXHVajWVSmVikgIAAABQV2MqkgYGBkZ+3rdvX5YtW5YkaW9vT29vb86dO5fjx4/n6NGjueWWWyYmKQAAAAB1NerWts2bN+eNN97IyZMnc+edd+bRRx/NG2+8kZ/+9KdJkquvvjrbtm1Lkixbtiz33HNPVq9enXK5nCeffNI3tgEAAAB8SpRqtVqt3iHOnx/2jKQp8MvPSLrm4sTOf6wh037OYw3Ju+++P6bXzqTrOx6ekQQAAMDljGlrGwAAAABXHkUSAAAAAIUokgAAAAAoRJEEAAAAQCGKJAAAAAAKUSQBAAAAUIgiCQAAAIBCFEkAAAAAFKJIAgAAAKAQRRIAAAAAhSiSAAAAAChEkQQAAABAIYokAAAAAApRJAEAAABQiCIJAAAAgEIUSQAAAAAUokgCAAAAoBBFEgAAAACFKJIAAAAAKESRBAAAAEAhoxZJjz/+eNra2rJ27dqRY0NDQ+nq6srKlSvT1dWVU6dOJUlqtVqeeeaZdHR0ZN26dXnrrbcmLzkAAAAAU2rUIum+++7Liy++eMmx7u7utLW1Ze/evWlra0t3d3eS5MCBAzl69Gj27t2bp59+Ok899dSkhAYAAABg6o1aJN12221ZsGDBJcf6+vrS2dmZJOns7My+ffsuOV4qlXLrrbfm9OnTGRgYmITYAAAAAEy1MT0jaXBwMC0tLUmS5ubmDA4OJkmq1WpaW1tHxrW2tqZarU5ATAAAAADqrXG8E5RKpZRKpXHNUS6X0tQ0u+DYhsJjp9p0zpZM/3xTZaxrMN3Xb7rnAwAAYOYbU5G0aNGiDAwMpKWlJQMDA1m4cGGSpFKppL+/f2Rcf39/KpXKqPMND9cyNHS20LmbmmYXHjvVpnO25NJ8zc3z6pymfsZ6jWbS9R2PK/mzAQAAwCcb09a29vb29PT0JEl6enpy1113XXK8Vqvl0KFDmTdv3sgWOAAAAABmtlHvSNq8eXPeeOONnDx5MnfeeWceffTRfOUrX8mmTZuya9euLF68ODt27EiSfOELX8j+/fvT0dGRq666Ktu3b5/0NwAAAADA1CjVarVavUOcPz9sa9sU+OWtbddcnNj5jzVk2s95rCF59933x/TamXR9x8PWNgAAAC5nTFvbAAAAALjyKJIAAAAAKESRBAAAAEAhiiQAAAAAClEkAQAAAFCIIgkAAACAQhrrHYBi5iyck9nl8fd+vtodAAAAGCtF0gwxu9yQay5O3HzH3IsGAAAA/IrUCQAAAAAUokgCAAAAoBBb27iifFgb33Oi/q/Xnh2+mDPvnRlPLAAAAJgRFElcUX69lAl91lSSHCs3RI0EAADAlcDWNgAAAAAKUSQBAAAAUIgiCQAAAIBCFEkAAAAAFKJIAgAAAKAQRRIAAAAAhSiSAAAAAChEkQQAAABAIYokAAAAAAppHM+L29vbM2fOnDQ0NKRcLucHP/hBhoaG8thjj+V//ud/cvXVV2fHjh1ZsGDBROUFAAAAoE7GfUfSzp07s3v37vzgBz9IknR3d6etrS179+5NW1tburu7xx0SAAAAgPqb8K1tfX196ezsTJJ0dnZm3759E30KAAAAAOpgXFvbkuSRRx5JqVTKl770pXzpS1/K4OBgWlpakiTNzc0ZHBwcdY5yuZSmptmFzlcuNxQeO9WmczYm13S47j5/AAAATLZxFUl/93d/l0qlksHBwXR1dWXp0qWX/L1UKqVUKo06z/BwLUNDZwuds6lpduGxU20yszU3z5uUeZkY0+EzOVGfP581AAAALmdcW9sqlUqSZNGiReno6Mjhw4ezaNGiDAwMJEkGBgaycOHC8acEAAAAoO7GXCSdPXs2H3zwwcjP//Iv/5Jly5alvb09PT09SZKenp7cddddE5MUAAAAgLoa89a2wcHBfO1rX0uSDA8PZ+3atbnzzjtz8803Z9OmTdm1a1cWL16cHTt2TFhYAAAAAOpnzEXSkiVL8sMf/vB/Hf/MZz6TnTt3jisUAAAAANPPuJ6RBAAAAMCVQ5EEAAAAQCGKJAAAAAAKUSQBAAAAUIgiCQAAAIBCFEkAAAAAFKJIAgAAAKAQRRIAAAAAhSiSAAAAAChEkQQAAABAIYokAAAAAApRJAEAAABQiCIJAAAAgEIa6x3g02jOwjmZXdbRAQAAAJ8uiqRJMLvckGsuTuycx/RSAAAAQJ2pJwAAAAAoxB1JME4f1pLm5nkTOufZ4Ys5896ZCZ0TAAAAxkuRBOP066VM/FbGckPUSAAAAEw3trYBAAAAUIgiCQAAAIBCJq1IOnDgQFatWpWOjo50d3dP1mkAAAAAmCKT8oyk4eHhbNu2LX/zN3+TSqWSBx54IO3t7bn++usn43TjMmfhnMwuT1yfNtEPXQYAAACYLialSDp8+HCuvfbaLFmyJEmyZs2a9PX1TcsiaXa5YeIflGzDIAAAAPApNClFUrVaTWtr68jvlUolhw8fnpC5hxsb3PXDp96HtbHd3fZJrzk7fDFn3vNdcAAAAIzdpBRJv6pf+7VyXcuhybiDaCbMORMyTsacMyHjZJhdbshsJSwAAADjMCn//a1UKunv7x/5vVqtplKpTMapAAAAAJgik1Ik3XzzzTl69GiOHz+ec+fOpbe3N+3t7ZNxKgAAAACmyKRsbWtsbMyTTz6ZP/iDP8jw8HDuv//+LFu2bDJOBQAAAMAUKdVqtVq9QwAAAAAw/c2ARwQDAAAAMB0okgAAAAAoZMYUSQcOHMiqVavS0dGR7u7uesfJiRMn8vDDD2f16tVZs2ZNdu7cmSQZGhpKV1dXVq5cma6urpw6dapuGYeHh9PZ2Zk//MM/TJIcP348Dz74YDo6OrJp06acO3eubtlOnz6djRs35u67784999yT//iP/5hWa/e3f/u3WbNmTdauXZvNmzfno48+quv6Pf7442lra8vatWtHjl1uvWq1Wp555pl0dHRk3bp1eeutt6YsJwAAAJ9uM6JIGh4ezrZt2/Liiy+mt7c3L7/8co4cOVLXTOVyOVu2bMkrr7yS73//+/ne976XI0eOpLu7O21tbdm7d2/a2trqWnp95zvfyXXXXTfy+/PPP58NGzbk1Vdfzfz587Nr1666ZXv22Wdzxx135B//8R+ze/fuXHfdddNm7arVar7zne/kH/7hH/Lyyy9neHg4vb29dV2/++67Ly+++OIlxy63XgcOHMjRo0ezd+/ePP3003nqqaemLCcAAACfbjOiSDp8+HCuvfbaLFmyJLNmzcqaNWvS19dX10wtLS1Zvnx5kmTu3LlZunRpqtVq+vr60tnZmSTp7OzMvn376pKvv78///zP/5wHHnggycd3qfz4xz/OqlWrkiT33ntv3dbw/fffz7/927+NZJs1a1bmz58/bdYu+bi8/PDDD3PhwoV8+OGHaW5uruv63XbbbVmwYMElxy63Xr84XiqVcuutt+b06dMZGBiYsqwAAAB8es2IIqlaraa1tXXk90qlkmq1WsdEl3rnnXfy9ttvZ8WKFRkcHExLS0uSpLm5OYODg3XJtH379nz9619PQ8PHl/jkyZOZP39+GhsbkyStra11W8N33nknCxcuzOOPP57Ozs5s3bo1Z8+enTZrV6lU8vu///v54he/mN/+7d/O3Llzs3z58mmzfr9wufX65X8v0yErAAAAnw4zokiazs6cOZONGzfmiSeeyNy5cy/5W6lUSqlUmvJM//RP/5SFCxfmpptumvJzF3HhwoX893//dx566KH09PTkqquu+l/b2Oq1dkly6tSp9PX1pa+vLwcPHszPf/7zHDx4sC5ZiqrnegEAAHDlaKx3gCIqlUr6+/tHfq9Wq6lUKnVM9LHz589n48aNWbduXVauXJkkWbRoUQYGBtLS0pKBgYEsXLhwynO9+eabee2113LgwIF89NFH+eCDD/Lss8/m9OnTuXDhQhobG9Pf31+3NWxtbU1ra2tWrFiRJLn77rvT3d09LdYuSX70ox/lc5/73Mj5V65cmTfffHParN8vXG69fvnfy3TICgAAwKfDjLgj6eabb87Ro0dz/PjxnDt3Lr29vWlvb69rplqtlq1bt2bp0qXp6uoaOd7e3p6enp4kSU9PT+66664pz/Ynf/InOXDgQF577bX85V/+ZT7/+c/nL/7iL3L77bdnz549SZKXXnqpbmvY3Nyc1tbW/OxnP0uSvP7667nuuuumxdolyeLFi/Of//mf+fnPf55arZbXX389119//bRZv1+43Hr94nitVsuhQ4cyb968kS1wAAAAMB6lWq1Wq3eIIvbv35/t27dneHg4999/f/74j/+4rnn+/d//PV/+8pdzww03jDyHaPPmzbnllluyadOmnDhxIosXL86OHTvS1NRUt5z/+q//mr/+67/OCy+8kOPHj+exxx7LqVOncuONN+b555/PrFmz6pLr7bffztatW3P+/PksWbIkzz33XC5evDht1u6v/uqv8sorr6SxsTE33nhjnn322VSr1bqt3+bNm/PGG2/k5MmTWbRoUR599NH8zu/8zv+5XrVaLdu2bcvBgwdz1VVXZfv27bn55punJCcAAACfbjOmSAIAAACgvmbE1jYAAAAA6k+RBAAAAEAhiiQAAAAAClEkAQAAAFCIIgkAAACAQhRJAAAAABSiSAIAAACgEEUSAAAAAIX8P2QwRbrstmo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250" y="4185416"/>
            <a:ext cx="2763944" cy="26789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279" y="4185416"/>
            <a:ext cx="2891599" cy="169250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513" y="4136735"/>
            <a:ext cx="1470389" cy="99803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1037" y="4228513"/>
            <a:ext cx="1238534" cy="92978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5654" y="4861800"/>
            <a:ext cx="2112280" cy="1989071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4919" y="4902968"/>
            <a:ext cx="2045951" cy="166217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2174" y="4837597"/>
            <a:ext cx="2358409" cy="116937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3413" y="4821715"/>
            <a:ext cx="1970735" cy="1406301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2921" y="6059235"/>
            <a:ext cx="2374705" cy="79876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81351" y="5990401"/>
            <a:ext cx="2431973" cy="8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25" y="1"/>
            <a:ext cx="3918918" cy="30050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43" y="577609"/>
            <a:ext cx="4416503" cy="18358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24" y="3582673"/>
            <a:ext cx="4229734" cy="24971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41" y="2991028"/>
            <a:ext cx="4216922" cy="364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1469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Описательная 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889349"/>
            <a:ext cx="3418663" cy="519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</a:t>
            </a:r>
            <a:r>
              <a:rPr lang="ru-RU" sz="17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</a:t>
            </a:r>
            <a:r>
              <a:rPr lang="ru-RU" sz="17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13" y="512956"/>
            <a:ext cx="5185549" cy="26221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262" y="410977"/>
            <a:ext cx="3105150" cy="27241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42" y="3628328"/>
            <a:ext cx="3800475" cy="28575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36" y="3488359"/>
            <a:ext cx="38576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073" y="951977"/>
            <a:ext cx="3725915" cy="49960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переменных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точек;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карты 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55" y="49573"/>
            <a:ext cx="3093485" cy="29983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340" y="-1"/>
            <a:ext cx="3734111" cy="218564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45" y="-1"/>
            <a:ext cx="1645755" cy="24980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419" y="3171854"/>
            <a:ext cx="3861833" cy="36365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816" y="3292034"/>
            <a:ext cx="4180346" cy="33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07" y="49573"/>
            <a:ext cx="6660638" cy="37003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98" y="4023849"/>
            <a:ext cx="3314700" cy="25241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07" y="4121723"/>
            <a:ext cx="3119438" cy="228128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1481" y="1574315"/>
            <a:ext cx="2993058" cy="24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409" y="90955"/>
            <a:ext cx="3652162" cy="18108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596" y="1902239"/>
            <a:ext cx="3547249" cy="173475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889" y="3820566"/>
            <a:ext cx="3666893" cy="181816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594" y="3636990"/>
            <a:ext cx="4023732" cy="20118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33" y="49573"/>
            <a:ext cx="4525653" cy="37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891" y="0"/>
            <a:ext cx="4380432" cy="31258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04" y="3051427"/>
            <a:ext cx="62769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10" y="49573"/>
            <a:ext cx="6510458" cy="39959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15" y="4321633"/>
            <a:ext cx="4942137" cy="25363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98" y="4421742"/>
            <a:ext cx="4376802" cy="22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919</TotalTime>
  <Words>865</Words>
  <Application>Microsoft Office PowerPoint</Application>
  <PresentationFormat>Широкоэкранный</PresentationFormat>
  <Paragraphs>132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ЗуеваН</cp:lastModifiedBy>
  <cp:revision>76</cp:revision>
  <dcterms:created xsi:type="dcterms:W3CDTF">2022-06-12T16:10:37Z</dcterms:created>
  <dcterms:modified xsi:type="dcterms:W3CDTF">2022-11-01T11:32:21Z</dcterms:modified>
</cp:coreProperties>
</file>